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</p:sldIdLst>
  <p:sldSz cx="33375600" cy="187452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C3EA"/>
    <a:srgbClr val="302E40"/>
    <a:srgbClr val="C0B8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456" y="-300"/>
      </p:cViewPr>
      <p:guideLst>
        <p:guide orient="horz" pos="5904"/>
        <p:guide pos="10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506200" y="3810000"/>
            <a:ext cx="10287000" cy="739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250400" y="3810000"/>
            <a:ext cx="10287000" cy="739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3400" y="3810000"/>
            <a:ext cx="102870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533401" y="3810000"/>
            <a:ext cx="10287000" cy="14020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11506200" y="3810000"/>
            <a:ext cx="10287000" cy="73914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22250400" y="3810000"/>
            <a:ext cx="10287000" cy="73914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1506200" y="11658600"/>
            <a:ext cx="21031200" cy="617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6" name="Content Placeholder 4"/>
          <p:cNvSpPr>
            <a:spLocks noGrp="1"/>
          </p:cNvSpPr>
          <p:nvPr>
            <p:ph sz="quarter" idx="15"/>
          </p:nvPr>
        </p:nvSpPr>
        <p:spPr>
          <a:xfrm>
            <a:off x="11506200" y="11658600"/>
            <a:ext cx="21031200" cy="61722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41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200" y="3733800"/>
            <a:ext cx="325374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7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3733800"/>
            <a:ext cx="32537400" cy="14020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6" name="CustomShape 1"/>
          <p:cNvSpPr/>
          <p:nvPr userDrawn="1"/>
        </p:nvSpPr>
        <p:spPr>
          <a:xfrm>
            <a:off x="5577840" y="504000"/>
            <a:ext cx="23225400" cy="24217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6916400" y="4343400"/>
            <a:ext cx="15621000" cy="1325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762000" y="4343400"/>
            <a:ext cx="15621000" cy="1325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762000" y="4343400"/>
            <a:ext cx="15621000" cy="13258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1"/>
          </p:nvPr>
        </p:nvSpPr>
        <p:spPr>
          <a:xfrm>
            <a:off x="16916400" y="4343400"/>
            <a:ext cx="15621000" cy="13258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7" name="CustomShape 1"/>
          <p:cNvSpPr/>
          <p:nvPr userDrawn="1"/>
        </p:nvSpPr>
        <p:spPr>
          <a:xfrm>
            <a:off x="5577840" y="504000"/>
            <a:ext cx="23225400" cy="24217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7068800" y="4364421"/>
            <a:ext cx="15697200" cy="133901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381000" y="10058400"/>
            <a:ext cx="16002000" cy="769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381000" y="4343400"/>
            <a:ext cx="16002000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381000" y="10058400"/>
            <a:ext cx="16002000" cy="76200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7068800" y="4343400"/>
            <a:ext cx="15621000" cy="134112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4"/>
          <p:cNvSpPr>
            <a:spLocks noGrp="1"/>
          </p:cNvSpPr>
          <p:nvPr>
            <p:ph sz="quarter" idx="12"/>
          </p:nvPr>
        </p:nvSpPr>
        <p:spPr>
          <a:xfrm>
            <a:off x="381000" y="4343400"/>
            <a:ext cx="16002000" cy="5257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7068800" y="10134600"/>
            <a:ext cx="15925800" cy="746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17068800" y="4419600"/>
            <a:ext cx="15925800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533400" y="4419600"/>
            <a:ext cx="16002000" cy="1318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7068800" y="10134600"/>
            <a:ext cx="16002000" cy="74676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17068800" y="4419600"/>
            <a:ext cx="16002000" cy="5257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533400" y="4419600"/>
            <a:ext cx="16002000" cy="131826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2600" y="4343400"/>
            <a:ext cx="15930562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4343400"/>
            <a:ext cx="15925800" cy="525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57200" y="10058400"/>
            <a:ext cx="32465962" cy="77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17021503" y="4343400"/>
            <a:ext cx="16002000" cy="5254625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1"/>
          </p:nvPr>
        </p:nvSpPr>
        <p:spPr>
          <a:xfrm>
            <a:off x="457200" y="4343400"/>
            <a:ext cx="16002000" cy="5254625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457200" y="10061575"/>
            <a:ext cx="32465962" cy="7769225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81000" y="10820400"/>
            <a:ext cx="3261360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381000" y="3810000"/>
            <a:ext cx="32613600" cy="678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381000" y="10823575"/>
            <a:ext cx="32613600" cy="6778625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/>
          </p:nvPr>
        </p:nvSpPr>
        <p:spPr>
          <a:xfrm>
            <a:off x="381000" y="3810000"/>
            <a:ext cx="32613600" cy="6778625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638" y="10972800"/>
            <a:ext cx="16082962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16916400" y="3962400"/>
            <a:ext cx="16078200" cy="6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10972800"/>
            <a:ext cx="16078200" cy="6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304800" y="3962400"/>
            <a:ext cx="16078200" cy="670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Content Placeholder 4"/>
          <p:cNvSpPr>
            <a:spLocks noGrp="1"/>
          </p:cNvSpPr>
          <p:nvPr>
            <p:ph sz="quarter" idx="10"/>
          </p:nvPr>
        </p:nvSpPr>
        <p:spPr>
          <a:xfrm>
            <a:off x="16882734" y="10985938"/>
            <a:ext cx="16111865" cy="6692462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4"/>
          <p:cNvSpPr>
            <a:spLocks noGrp="1"/>
          </p:cNvSpPr>
          <p:nvPr>
            <p:ph sz="quarter" idx="11"/>
          </p:nvPr>
        </p:nvSpPr>
        <p:spPr>
          <a:xfrm>
            <a:off x="16882735" y="3962400"/>
            <a:ext cx="16111865" cy="6692462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304800" y="3975538"/>
            <a:ext cx="16111865" cy="6692462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10972800"/>
            <a:ext cx="16111865" cy="6692462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506200" y="3810000"/>
            <a:ext cx="102870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250400" y="3810000"/>
            <a:ext cx="102870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33400" y="3810000"/>
            <a:ext cx="10287000" cy="1402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1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12"/>
          </p:nvPr>
        </p:nvSpPr>
        <p:spPr>
          <a:xfrm>
            <a:off x="533401" y="3810000"/>
            <a:ext cx="10287000" cy="14020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3"/>
          </p:nvPr>
        </p:nvSpPr>
        <p:spPr>
          <a:xfrm>
            <a:off x="11506200" y="3810000"/>
            <a:ext cx="10287000" cy="14020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4"/>
          <p:cNvSpPr>
            <a:spLocks noGrp="1"/>
          </p:cNvSpPr>
          <p:nvPr>
            <p:ph sz="quarter" idx="14"/>
          </p:nvPr>
        </p:nvSpPr>
        <p:spPr>
          <a:xfrm>
            <a:off x="22250400" y="3810000"/>
            <a:ext cx="10287000" cy="14020800"/>
          </a:xfrm>
          <a:prstGeom prst="rect">
            <a:avLst/>
          </a:prstGeom>
        </p:spPr>
        <p:txBody>
          <a:bodyPr/>
          <a:lstStyle>
            <a:lvl2pPr>
              <a:defRPr sz="5500"/>
            </a:lvl2pPr>
            <a:lvl3pPr>
              <a:defRPr sz="5300">
                <a:latin typeface="Arial"/>
                <a:cs typeface="Arial"/>
              </a:defRPr>
            </a:lvl3pPr>
            <a:lvl4pPr>
              <a:defRPr sz="5100"/>
            </a:lvl4pPr>
            <a:lvl5pPr>
              <a:defRPr sz="4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304800" y="381000"/>
            <a:ext cx="5105400" cy="32004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Replace with your logo</a:t>
            </a:r>
            <a:endParaRPr lang="en-US" dirty="0"/>
          </a:p>
        </p:txBody>
      </p:sp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396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rgbClr val="596B8A"/>
            </a:gs>
            <a:gs pos="0">
              <a:srgbClr val="302E40"/>
            </a:gs>
            <a:gs pos="52000">
              <a:srgbClr val="C8AEF5"/>
            </a:gs>
            <a:gs pos="41000">
              <a:srgbClr val="C7B4F2"/>
            </a:gs>
            <a:gs pos="26000">
              <a:srgbClr val="C3C3EA"/>
            </a:gs>
            <a:gs pos="90000">
              <a:srgbClr val="5F4E79"/>
            </a:gs>
            <a:gs pos="100000">
              <a:srgbClr val="302E40"/>
            </a:gs>
            <a:gs pos="72000">
              <a:srgbClr val="C3C3EA"/>
            </a:gs>
            <a:gs pos="61000">
              <a:srgbClr val="CC99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12"/>
          <a:stretch/>
        </p:blipFill>
        <p:spPr>
          <a:xfrm>
            <a:off x="29077920" y="365760"/>
            <a:ext cx="4075920" cy="3252960"/>
          </a:xfrm>
          <a:prstGeom prst="rect">
            <a:avLst/>
          </a:prstGeom>
          <a:ln>
            <a:noFill/>
          </a:ln>
        </p:spPr>
      </p:pic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1582400" y="17907000"/>
            <a:ext cx="8458200" cy="838200"/>
          </a:xfrm>
          <a:prstGeom prst="rect">
            <a:avLst/>
          </a:prstGeom>
        </p:spPr>
        <p:txBody>
          <a:bodyPr/>
          <a:lstStyle>
            <a:lvl1pPr algn="ctr">
              <a:defRPr sz="3000"/>
            </a:lvl1pPr>
          </a:lstStyle>
          <a:p>
            <a:r>
              <a:rPr lang="en-US" dirty="0" smtClean="0"/>
              <a:t>#MWSUG2016 #</a:t>
            </a:r>
            <a:r>
              <a:rPr lang="en-US" dirty="0" err="1" smtClean="0"/>
              <a:t>SSxx</a:t>
            </a:r>
            <a:endParaRPr lang="en-US" dirty="0"/>
          </a:p>
        </p:txBody>
      </p:sp>
      <p:sp>
        <p:nvSpPr>
          <p:cNvPr id="7" name="CustomShape 1"/>
          <p:cNvSpPr/>
          <p:nvPr/>
        </p:nvSpPr>
        <p:spPr>
          <a:xfrm>
            <a:off x="5577840" y="504000"/>
            <a:ext cx="23225400" cy="242172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606742" y="542334"/>
            <a:ext cx="23196497" cy="2383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2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iming>
    <p:tnLst>
      <p:par>
        <p:cTn id="1" dur="indefinite" restart="never" nodeType="tmRoot"/>
      </p:par>
    </p:tnLst>
  </p:timing>
  <p:txStyles>
    <p:titleStyle>
      <a:lvl1pPr algn="ctr" eaLnBrk="1" hangingPunct="1">
        <a:defRPr sz="9600"/>
      </a:lvl1pPr>
    </p:titleStyle>
    <p:bodyStyle>
      <a:lvl1pPr eaLnBrk="1" hangingPunct="1">
        <a:defRPr sz="5700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9448800" y="10552786"/>
            <a:ext cx="23469600" cy="7811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525000" y="3810000"/>
            <a:ext cx="23393400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3401" y="3810000"/>
            <a:ext cx="8534399" cy="1447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3401" y="3810000"/>
            <a:ext cx="8534399" cy="14478000"/>
          </a:xfrm>
          <a:prstGeom prst="rect">
            <a:avLst/>
          </a:prstGeom>
        </p:spPr>
        <p:txBody>
          <a:bodyPr/>
          <a:lstStyle>
            <a:lvl1pPr eaLnBrk="1" hangingPunct="1">
              <a:defRPr sz="5700"/>
            </a:lvl1pPr>
          </a:lstStyle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Paper can be broken into Main Topics, sub-topics and sub-sub-topics as necessary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50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Each topic level will use a specific heading style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r>
              <a:rPr lang="en-US" sz="50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Body of paper uses the </a:t>
            </a:r>
            <a:r>
              <a:rPr lang="en-US" sz="5000" kern="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PaperBody</a:t>
            </a:r>
            <a:r>
              <a:rPr lang="en-US" sz="5000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Style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Follow the  Submission Guidelines and use the templates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Incorporate proper use of bullet or numbers when displaying a list of items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Don’t bury SAS code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Add captions to objects</a:t>
            </a: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525000" y="3810000"/>
            <a:ext cx="23393400" cy="6400800"/>
          </a:xfrm>
          <a:prstGeom prst="rect">
            <a:avLst/>
          </a:prstGeom>
        </p:spPr>
        <p:txBody>
          <a:bodyPr/>
          <a:lstStyle>
            <a:lvl1pPr eaLnBrk="1" hangingPunct="1">
              <a:defRPr sz="5700"/>
            </a:lvl1pPr>
          </a:lstStyle>
          <a:p>
            <a:r>
              <a:rPr lang="en-US" kern="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source code should be introduced with a sentence that ends with a colon: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 _null_; 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method </a:t>
            </a:r>
            <a:r>
              <a:rPr lang="en-US" sz="4000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dcl varchar(16) </a:t>
            </a:r>
            <a:r>
              <a:rPr lang="en-US" sz="4000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4000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'Hello World!'; 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put </a:t>
            </a:r>
            <a:r>
              <a:rPr lang="en-US" sz="4000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end;</a:t>
            </a:r>
          </a:p>
          <a:p>
            <a:r>
              <a:rPr lang="en-US" sz="4000" kern="0" dirty="0" err="1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enddata</a:t>
            </a:r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run;</a:t>
            </a:r>
          </a:p>
          <a:p>
            <a:r>
              <a:rPr lang="en-US" sz="4000" kern="0" dirty="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quit;</a:t>
            </a:r>
          </a:p>
          <a:p>
            <a:r>
              <a:rPr lang="en-US" sz="5000" kern="0" dirty="0" smtClean="0">
                <a:solidFill>
                  <a:sysClr val="windowText" lastClr="000000"/>
                </a:solidFill>
              </a:rPr>
              <a:t> </a:t>
            </a:r>
          </a:p>
          <a:p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8" name="Content Placeholder 3"/>
          <p:cNvSpPr txBox="1">
            <a:spLocks/>
          </p:cNvSpPr>
          <p:nvPr/>
        </p:nvSpPr>
        <p:spPr>
          <a:xfrm>
            <a:off x="9525000" y="10552786"/>
            <a:ext cx="23393400" cy="773521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eaLnBrk="1" hangingPunct="1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n-US" kern="0" dirty="0" smtClean="0">
                <a:solidFill>
                  <a:schemeClr val="tx1"/>
                </a:solidFill>
              </a:rPr>
              <a:t>How to add captions to objects</a:t>
            </a:r>
          </a:p>
          <a:p>
            <a:endParaRPr lang="en-US" kern="0" dirty="0">
              <a:solidFill>
                <a:schemeClr val="tx1"/>
              </a:solidFill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12649454"/>
            <a:ext cx="6325136" cy="311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9803" y="11556967"/>
            <a:ext cx="13544997" cy="2311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630" y="15768097"/>
            <a:ext cx="18074385" cy="259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7800" y="10617387"/>
            <a:ext cx="8481439" cy="59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"/>
            <a:ext cx="3581400" cy="335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MWSUG 2016 Sample Paper</a:t>
            </a:r>
            <a:br>
              <a:rPr lang="en-US" dirty="0"/>
            </a:br>
            <a:r>
              <a:rPr lang="en-US" sz="4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Author 1 Name, ABC Corporation; Author 2 Name, DEF Corporation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5180209"/>
      </p:ext>
    </p:extLst>
  </p:cSld>
  <p:clrMapOvr>
    <a:masterClrMapping/>
  </p:clrMapOvr>
</p:sld>
</file>

<file path=ppt/theme/theme1.xml><?xml version="1.0" encoding="utf-8"?>
<a:theme xmlns:a="http://schemas.openxmlformats.org/drawingml/2006/main" name="MWSUG2016eposter_rwat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MWSUG2016eposter_rwatson</Template>
  <TotalTime>8</TotalTime>
  <Words>116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MWSUG2016eposter_rwatson</vt:lpstr>
      <vt:lpstr>MWSUG 2016 Sample Paper Author 1 Name, ABC Corporation; Author 2 Name, DEF Corporation</vt:lpstr>
    </vt:vector>
  </TitlesOfParts>
  <Company>Manpower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MWSUG 2016 Sample Paper Author 1 Name, ABC Corporation; Author 2 Name, DEF Corporation</dc:title>
  <dc:creator>richann</dc:creator>
  <cp:lastModifiedBy>richann</cp:lastModifiedBy>
  <cp:revision>2</cp:revision>
  <dcterms:created xsi:type="dcterms:W3CDTF">2016-05-24T01:20:10Z</dcterms:created>
  <dcterms:modified xsi:type="dcterms:W3CDTF">2016-05-24T01:29:34Z</dcterms:modified>
  <dc:language>en-US</dc:language>
</cp:coreProperties>
</file>