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3"/>
  </p:notesMasterIdLst>
  <p:handoutMasterIdLst>
    <p:handoutMasterId r:id="rId14"/>
  </p:handoutMasterIdLst>
  <p:sldIdLst>
    <p:sldId id="267" r:id="rId2"/>
    <p:sldId id="259" r:id="rId3"/>
    <p:sldId id="260" r:id="rId4"/>
    <p:sldId id="276" r:id="rId5"/>
    <p:sldId id="271" r:id="rId6"/>
    <p:sldId id="272" r:id="rId7"/>
    <p:sldId id="273" r:id="rId8"/>
    <p:sldId id="265" r:id="rId9"/>
    <p:sldId id="274" r:id="rId10"/>
    <p:sldId id="275" r:id="rId11"/>
    <p:sldId id="270" r:id="rId12"/>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40" userDrawn="1">
          <p15:clr>
            <a:srgbClr val="A4A3A4"/>
          </p15:clr>
        </p15:guide>
        <p15:guide id="7" pos="191" userDrawn="1">
          <p15:clr>
            <a:srgbClr val="A4A3A4"/>
          </p15:clr>
        </p15:guide>
        <p15:guide id="8" pos="7488" userDrawn="1">
          <p15:clr>
            <a:srgbClr val="A4A3A4"/>
          </p15:clr>
        </p15:guide>
        <p15:guide id="9" pos="576" userDrawn="1">
          <p15:clr>
            <a:srgbClr val="A4A3A4"/>
          </p15:clr>
        </p15:guide>
        <p15:guide id="10" pos="7104"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4660"/>
  </p:normalViewPr>
  <p:slideViewPr>
    <p:cSldViewPr>
      <p:cViewPr>
        <p:scale>
          <a:sx n="70" d="100"/>
          <a:sy n="70" d="100"/>
        </p:scale>
        <p:origin x="-950" y="-518"/>
      </p:cViewPr>
      <p:guideLst>
        <p:guide orient="horz" pos="2160"/>
        <p:guide orient="horz" pos="304"/>
        <p:guide orient="horz" pos="4144"/>
        <p:guide orient="horz" pos="3952"/>
        <p:guide orient="horz" pos="1136"/>
        <p:guide pos="3840"/>
        <p:guide pos="191"/>
        <p:guide pos="7488"/>
        <p:guide pos="576"/>
        <p:guide pos="7104"/>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43A36-A03D-42CC-9432-CC804E19D8F9}" type="doc">
      <dgm:prSet loTypeId="urn:microsoft.com/office/officeart/2005/8/layout/arrow4" loCatId="relationship" qsTypeId="urn:microsoft.com/office/officeart/2005/8/quickstyle/simple5" qsCatId="simple" csTypeId="urn:microsoft.com/office/officeart/2005/8/colors/accent1_2" csCatId="accent1" phldr="1"/>
      <dgm:spPr/>
      <dgm:t>
        <a:bodyPr/>
        <a:lstStyle/>
        <a:p>
          <a:endParaRPr lang="en-US"/>
        </a:p>
      </dgm:t>
    </dgm:pt>
    <dgm:pt modelId="{AD547568-4D40-4F7D-9215-08F694D95DDE}">
      <dgm:prSet phldrT="[Text]" custT="1"/>
      <dgm:spPr/>
      <dgm:t>
        <a:bodyPr/>
        <a:lstStyle/>
        <a:p>
          <a:r>
            <a:rPr lang="en-US" sz="2800" dirty="0" smtClean="0">
              <a:solidFill>
                <a:schemeClr val="bg1"/>
              </a:solidFill>
            </a:rPr>
            <a:t>Simple coding</a:t>
          </a:r>
        </a:p>
        <a:p>
          <a:r>
            <a:rPr lang="en-US" sz="2800" dirty="0" smtClean="0">
              <a:solidFill>
                <a:schemeClr val="bg1"/>
              </a:solidFill>
            </a:rPr>
            <a:t>Can use PROC SQL or DATA step</a:t>
          </a:r>
          <a:endParaRPr lang="en-US" sz="2800" dirty="0">
            <a:solidFill>
              <a:schemeClr val="bg1"/>
            </a:solidFill>
          </a:endParaRPr>
        </a:p>
      </dgm:t>
    </dgm:pt>
    <dgm:pt modelId="{006AA08F-1FFD-4C27-831F-444924D6434C}" type="parTrans" cxnId="{07230DC0-7546-457B-A12C-4594EC1D3600}">
      <dgm:prSet/>
      <dgm:spPr/>
      <dgm:t>
        <a:bodyPr/>
        <a:lstStyle/>
        <a:p>
          <a:endParaRPr lang="en-US"/>
        </a:p>
      </dgm:t>
    </dgm:pt>
    <dgm:pt modelId="{89BF03A0-3951-4A01-A94E-158BE33918F1}" type="sibTrans" cxnId="{07230DC0-7546-457B-A12C-4594EC1D3600}">
      <dgm:prSet/>
      <dgm:spPr/>
      <dgm:t>
        <a:bodyPr/>
        <a:lstStyle/>
        <a:p>
          <a:endParaRPr lang="en-US"/>
        </a:p>
      </dgm:t>
    </dgm:pt>
    <dgm:pt modelId="{E597C9EC-8998-4E75-AC90-4B62C461773B}">
      <dgm:prSet phldrT="[Text]" custT="1"/>
      <dgm:spPr/>
      <dgm:t>
        <a:bodyPr/>
        <a:lstStyle/>
        <a:p>
          <a:r>
            <a:rPr lang="en-US" sz="2800" dirty="0" smtClean="0">
              <a:solidFill>
                <a:schemeClr val="bg1"/>
              </a:solidFill>
            </a:rPr>
            <a:t>Cannot use native SQL</a:t>
          </a:r>
        </a:p>
        <a:p>
          <a:r>
            <a:rPr lang="en-US" sz="2800" dirty="0" smtClean="0">
              <a:solidFill>
                <a:schemeClr val="bg1"/>
              </a:solidFill>
            </a:rPr>
            <a:t>Must understand triggers of implicit SQL pass-through</a:t>
          </a:r>
          <a:endParaRPr lang="en-US" sz="2800" dirty="0">
            <a:solidFill>
              <a:schemeClr val="bg1"/>
            </a:solidFill>
          </a:endParaRPr>
        </a:p>
      </dgm:t>
    </dgm:pt>
    <dgm:pt modelId="{AE83ACB0-CA62-4963-B7E7-8B90FA44446F}" type="parTrans" cxnId="{1FF7616A-B396-4C24-B9F5-834A38E9048D}">
      <dgm:prSet/>
      <dgm:spPr/>
      <dgm:t>
        <a:bodyPr/>
        <a:lstStyle/>
        <a:p>
          <a:endParaRPr lang="en-US"/>
        </a:p>
      </dgm:t>
    </dgm:pt>
    <dgm:pt modelId="{20D9D956-132D-496E-8E27-B9E32B6F7DD2}" type="sibTrans" cxnId="{1FF7616A-B396-4C24-B9F5-834A38E9048D}">
      <dgm:prSet/>
      <dgm:spPr/>
      <dgm:t>
        <a:bodyPr/>
        <a:lstStyle/>
        <a:p>
          <a:endParaRPr lang="en-US"/>
        </a:p>
      </dgm:t>
    </dgm:pt>
    <dgm:pt modelId="{527E93D8-2BEE-4945-8146-F0DAAF0033D9}" type="pres">
      <dgm:prSet presAssocID="{35943A36-A03D-42CC-9432-CC804E19D8F9}" presName="compositeShape" presStyleCnt="0">
        <dgm:presLayoutVars>
          <dgm:chMax val="2"/>
          <dgm:dir/>
          <dgm:resizeHandles val="exact"/>
        </dgm:presLayoutVars>
      </dgm:prSet>
      <dgm:spPr/>
      <dgm:t>
        <a:bodyPr/>
        <a:lstStyle/>
        <a:p>
          <a:endParaRPr lang="en-US"/>
        </a:p>
      </dgm:t>
    </dgm:pt>
    <dgm:pt modelId="{444C408C-C45B-4BCD-8CDE-5BD9C7273A33}" type="pres">
      <dgm:prSet presAssocID="{AD547568-4D40-4F7D-9215-08F694D95DDE}" presName="upArrow" presStyleLbl="node1" presStyleIdx="0" presStyleCnt="2"/>
      <dgm:spPr>
        <a:solidFill>
          <a:srgbClr val="7DFF7D"/>
        </a:solidFill>
      </dgm:spPr>
      <dgm:t>
        <a:bodyPr/>
        <a:lstStyle/>
        <a:p>
          <a:endParaRPr lang="en-US"/>
        </a:p>
      </dgm:t>
    </dgm:pt>
    <dgm:pt modelId="{FA5798AC-1F1E-4628-9995-80F691D68CC6}" type="pres">
      <dgm:prSet presAssocID="{AD547568-4D40-4F7D-9215-08F694D95DDE}" presName="upArrowText" presStyleLbl="revTx" presStyleIdx="0" presStyleCnt="2" custScaleX="106453">
        <dgm:presLayoutVars>
          <dgm:chMax val="0"/>
          <dgm:bulletEnabled val="1"/>
        </dgm:presLayoutVars>
      </dgm:prSet>
      <dgm:spPr/>
      <dgm:t>
        <a:bodyPr/>
        <a:lstStyle/>
        <a:p>
          <a:endParaRPr lang="en-US"/>
        </a:p>
      </dgm:t>
    </dgm:pt>
    <dgm:pt modelId="{26A927CA-DF51-44DC-98D0-05D3CA8A41B4}" type="pres">
      <dgm:prSet presAssocID="{E597C9EC-8998-4E75-AC90-4B62C461773B}" presName="downArrow" presStyleLbl="node1" presStyleIdx="1" presStyleCnt="2"/>
      <dgm:spPr>
        <a:solidFill>
          <a:srgbClr val="FF5353"/>
        </a:solidFill>
      </dgm:spPr>
      <dgm:t>
        <a:bodyPr/>
        <a:lstStyle/>
        <a:p>
          <a:endParaRPr lang="en-US"/>
        </a:p>
      </dgm:t>
    </dgm:pt>
    <dgm:pt modelId="{F71A3D06-1DFA-47F3-9140-E39A33C6DA27}" type="pres">
      <dgm:prSet presAssocID="{E597C9EC-8998-4E75-AC90-4B62C461773B}" presName="downArrowText" presStyleLbl="revTx" presStyleIdx="1" presStyleCnt="2">
        <dgm:presLayoutVars>
          <dgm:chMax val="0"/>
          <dgm:bulletEnabled val="1"/>
        </dgm:presLayoutVars>
      </dgm:prSet>
      <dgm:spPr/>
      <dgm:t>
        <a:bodyPr/>
        <a:lstStyle/>
        <a:p>
          <a:endParaRPr lang="en-US"/>
        </a:p>
      </dgm:t>
    </dgm:pt>
  </dgm:ptLst>
  <dgm:cxnLst>
    <dgm:cxn modelId="{1FF7616A-B396-4C24-B9F5-834A38E9048D}" srcId="{35943A36-A03D-42CC-9432-CC804E19D8F9}" destId="{E597C9EC-8998-4E75-AC90-4B62C461773B}" srcOrd="1" destOrd="0" parTransId="{AE83ACB0-CA62-4963-B7E7-8B90FA44446F}" sibTransId="{20D9D956-132D-496E-8E27-B9E32B6F7DD2}"/>
    <dgm:cxn modelId="{C629D8CC-F630-459E-A6AE-E1DFAD0B36EA}" type="presOf" srcId="{35943A36-A03D-42CC-9432-CC804E19D8F9}" destId="{527E93D8-2BEE-4945-8146-F0DAAF0033D9}" srcOrd="0" destOrd="0" presId="urn:microsoft.com/office/officeart/2005/8/layout/arrow4"/>
    <dgm:cxn modelId="{C8F1EE79-2AAA-4977-86AA-AD1BD889BA9E}" type="presOf" srcId="{AD547568-4D40-4F7D-9215-08F694D95DDE}" destId="{FA5798AC-1F1E-4628-9995-80F691D68CC6}" srcOrd="0" destOrd="0" presId="urn:microsoft.com/office/officeart/2005/8/layout/arrow4"/>
    <dgm:cxn modelId="{07230DC0-7546-457B-A12C-4594EC1D3600}" srcId="{35943A36-A03D-42CC-9432-CC804E19D8F9}" destId="{AD547568-4D40-4F7D-9215-08F694D95DDE}" srcOrd="0" destOrd="0" parTransId="{006AA08F-1FFD-4C27-831F-444924D6434C}" sibTransId="{89BF03A0-3951-4A01-A94E-158BE33918F1}"/>
    <dgm:cxn modelId="{E5F2631F-CEDD-42A4-A56D-48128E0DFCDC}" type="presOf" srcId="{E597C9EC-8998-4E75-AC90-4B62C461773B}" destId="{F71A3D06-1DFA-47F3-9140-E39A33C6DA27}" srcOrd="0" destOrd="0" presId="urn:microsoft.com/office/officeart/2005/8/layout/arrow4"/>
    <dgm:cxn modelId="{A236221D-9AFA-4EF2-B8A1-06B8B8EE4F95}" type="presParOf" srcId="{527E93D8-2BEE-4945-8146-F0DAAF0033D9}" destId="{444C408C-C45B-4BCD-8CDE-5BD9C7273A33}" srcOrd="0" destOrd="0" presId="urn:microsoft.com/office/officeart/2005/8/layout/arrow4"/>
    <dgm:cxn modelId="{7B4A3776-DC49-4B2F-A576-719B4239CF38}" type="presParOf" srcId="{527E93D8-2BEE-4945-8146-F0DAAF0033D9}" destId="{FA5798AC-1F1E-4628-9995-80F691D68CC6}" srcOrd="1" destOrd="0" presId="urn:microsoft.com/office/officeart/2005/8/layout/arrow4"/>
    <dgm:cxn modelId="{2E563B1A-897C-491C-9B9D-6B9DE2D06E13}" type="presParOf" srcId="{527E93D8-2BEE-4945-8146-F0DAAF0033D9}" destId="{26A927CA-DF51-44DC-98D0-05D3CA8A41B4}" srcOrd="2" destOrd="0" presId="urn:microsoft.com/office/officeart/2005/8/layout/arrow4"/>
    <dgm:cxn modelId="{A94280E7-4E9E-494C-813E-5C698E3DCF1F}" type="presParOf" srcId="{527E93D8-2BEE-4945-8146-F0DAAF0033D9}" destId="{F71A3D06-1DFA-47F3-9140-E39A33C6DA2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C408C-C45B-4BCD-8CDE-5BD9C7273A33}">
      <dsp:nvSpPr>
        <dsp:cNvPr id="0" name=""/>
        <dsp:cNvSpPr/>
      </dsp:nvSpPr>
      <dsp:spPr>
        <a:xfrm>
          <a:off x="171114" y="0"/>
          <a:ext cx="2389631" cy="1792224"/>
        </a:xfrm>
        <a:prstGeom prst="upArrow">
          <a:avLst/>
        </a:prstGeom>
        <a:solidFill>
          <a:srgbClr val="7DFF7D"/>
        </a:soli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sp>
    <dsp:sp modelId="{FA5798AC-1F1E-4628-9995-80F691D68CC6}">
      <dsp:nvSpPr>
        <dsp:cNvPr id="0" name=""/>
        <dsp:cNvSpPr/>
      </dsp:nvSpPr>
      <dsp:spPr>
        <a:xfrm>
          <a:off x="2487870" y="0"/>
          <a:ext cx="4769690" cy="179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smtClean="0">
              <a:solidFill>
                <a:schemeClr val="bg1"/>
              </a:solidFill>
            </a:rPr>
            <a:t>Simple coding</a:t>
          </a:r>
        </a:p>
        <a:p>
          <a:pPr lvl="0" algn="l" defTabSz="1244600">
            <a:lnSpc>
              <a:spcPct val="90000"/>
            </a:lnSpc>
            <a:spcBef>
              <a:spcPct val="0"/>
            </a:spcBef>
            <a:spcAft>
              <a:spcPct val="35000"/>
            </a:spcAft>
          </a:pPr>
          <a:r>
            <a:rPr lang="en-US" sz="2800" kern="1200" dirty="0" smtClean="0">
              <a:solidFill>
                <a:schemeClr val="bg1"/>
              </a:solidFill>
            </a:rPr>
            <a:t>Can use PROC SQL or DATA step</a:t>
          </a:r>
          <a:endParaRPr lang="en-US" sz="2800" kern="1200" dirty="0">
            <a:solidFill>
              <a:schemeClr val="bg1"/>
            </a:solidFill>
          </a:endParaRPr>
        </a:p>
      </dsp:txBody>
      <dsp:txXfrm>
        <a:off x="2487870" y="0"/>
        <a:ext cx="4769690" cy="1792224"/>
      </dsp:txXfrm>
    </dsp:sp>
    <dsp:sp modelId="{26A927CA-DF51-44DC-98D0-05D3CA8A41B4}">
      <dsp:nvSpPr>
        <dsp:cNvPr id="0" name=""/>
        <dsp:cNvSpPr/>
      </dsp:nvSpPr>
      <dsp:spPr>
        <a:xfrm>
          <a:off x="888004" y="1941576"/>
          <a:ext cx="2389631" cy="1792224"/>
        </a:xfrm>
        <a:prstGeom prst="downArrow">
          <a:avLst/>
        </a:prstGeom>
        <a:solidFill>
          <a:srgbClr val="FF5353"/>
        </a:soli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0">
          <a:scrgbClr r="0" g="0" b="0"/>
        </a:lnRef>
        <a:fillRef idx="3">
          <a:scrgbClr r="0" g="0" b="0"/>
        </a:fillRef>
        <a:effectRef idx="3">
          <a:scrgbClr r="0" g="0" b="0"/>
        </a:effectRef>
        <a:fontRef idx="minor">
          <a:schemeClr val="lt1"/>
        </a:fontRef>
      </dsp:style>
    </dsp:sp>
    <dsp:sp modelId="{F71A3D06-1DFA-47F3-9140-E39A33C6DA27}">
      <dsp:nvSpPr>
        <dsp:cNvPr id="0" name=""/>
        <dsp:cNvSpPr/>
      </dsp:nvSpPr>
      <dsp:spPr>
        <a:xfrm>
          <a:off x="3349325" y="1941576"/>
          <a:ext cx="4480560" cy="179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1200" dirty="0" smtClean="0">
              <a:solidFill>
                <a:schemeClr val="bg1"/>
              </a:solidFill>
            </a:rPr>
            <a:t>Cannot use native SQL</a:t>
          </a:r>
        </a:p>
        <a:p>
          <a:pPr lvl="0" algn="l" defTabSz="1244600">
            <a:lnSpc>
              <a:spcPct val="90000"/>
            </a:lnSpc>
            <a:spcBef>
              <a:spcPct val="0"/>
            </a:spcBef>
            <a:spcAft>
              <a:spcPct val="35000"/>
            </a:spcAft>
          </a:pPr>
          <a:r>
            <a:rPr lang="en-US" sz="2800" kern="1200" dirty="0" smtClean="0">
              <a:solidFill>
                <a:schemeClr val="bg1"/>
              </a:solidFill>
            </a:rPr>
            <a:t>Must understand triggers of implicit SQL pass-through</a:t>
          </a:r>
          <a:endParaRPr lang="en-US" sz="2800" kern="1200" dirty="0">
            <a:solidFill>
              <a:schemeClr val="bg1"/>
            </a:solidFill>
          </a:endParaRPr>
        </a:p>
      </dsp:txBody>
      <dsp:txXfrm>
        <a:off x="3349325" y="1941576"/>
        <a:ext cx="4480560" cy="179222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8/1/2017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8/1/2017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uthor Biography">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lvl1pPr>
              <a:defRPr>
                <a:solidFill>
                  <a:schemeClr val="tx1"/>
                </a:solidFill>
              </a:defRPr>
            </a:lvl1pPr>
          </a:lstStyle>
          <a:p>
            <a:r>
              <a:rPr lang="en-US" dirty="0" smtClean="0"/>
              <a:t>#MWSUG2017 #</a:t>
            </a:r>
            <a:r>
              <a:rPr lang="en-US" dirty="0" err="1" smtClean="0"/>
              <a:t>SSxx</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200" y="5411195"/>
            <a:ext cx="1299475" cy="1281708"/>
          </a:xfrm>
          <a:prstGeom prst="rect">
            <a:avLst/>
          </a:prstGeom>
          <a:effectLst>
            <a:glow rad="101600">
              <a:schemeClr val="accent1">
                <a:satMod val="175000"/>
                <a:alpha val="40000"/>
              </a:schemeClr>
            </a:glo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6389785"/>
            <a:ext cx="308187" cy="309563"/>
          </a:xfrm>
          <a:prstGeom prst="rect">
            <a:avLst/>
          </a:prstGeom>
        </p:spPr>
      </p:pic>
      <p:sp>
        <p:nvSpPr>
          <p:cNvPr id="7" name="Title Placeholder 1"/>
          <p:cNvSpPr>
            <a:spLocks noGrp="1"/>
          </p:cNvSpPr>
          <p:nvPr>
            <p:ph type="title"/>
          </p:nvPr>
        </p:nvSpPr>
        <p:spPr>
          <a:xfrm>
            <a:off x="533400" y="381000"/>
            <a:ext cx="11125200" cy="762000"/>
          </a:xfrm>
          <a:prstGeom prst="rect">
            <a:avLst/>
          </a:prstGeom>
          <a:effectLst/>
        </p:spPr>
        <p:txBody>
          <a:bodyPr vert="horz" lIns="121899" tIns="60949" rIns="121899" bIns="60949" rtlCol="0" anchor="ctr" anchorCtr="0">
            <a:normAutofit/>
          </a:bodyPr>
          <a:lstStyle/>
          <a:p>
            <a:r>
              <a:rPr lang="en-US" smtClean="0"/>
              <a:t>Click to edit Master title style</a:t>
            </a:r>
            <a:endParaRPr lang="en-US" dirty="0"/>
          </a:p>
        </p:txBody>
      </p:sp>
      <p:sp>
        <p:nvSpPr>
          <p:cNvPr id="13" name="Text Placeholder 2"/>
          <p:cNvSpPr>
            <a:spLocks noGrp="1"/>
          </p:cNvSpPr>
          <p:nvPr>
            <p:ph idx="1"/>
          </p:nvPr>
        </p:nvSpPr>
        <p:spPr>
          <a:xfrm>
            <a:off x="533400" y="1295400"/>
            <a:ext cx="11125200" cy="4957257"/>
          </a:xfrm>
          <a:prstGeom prst="rect">
            <a:avLst/>
          </a:prstGeom>
        </p:spPr>
        <p:txBody>
          <a:bodyPr vert="horz" lIns="121899" tIns="60949" rIns="121899" bIns="60949" rtlCol="0">
            <a:normAutofit/>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06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8628" y="1828800"/>
            <a:ext cx="9222602" cy="2147926"/>
          </a:xfrm>
        </p:spPr>
        <p:txBody>
          <a:bodyPr anchor="ctr">
            <a:normAutofit/>
          </a:bodyPr>
          <a:lstStyle>
            <a:lvl1pPr algn="ctr">
              <a:defRPr sz="4401" cap="none" normalizeH="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68628" y="4063998"/>
            <a:ext cx="9222602" cy="1016000"/>
          </a:xfrm>
        </p:spPr>
        <p:txBody>
          <a:bodyPr>
            <a:normAutofit/>
          </a:bodyPr>
          <a:lstStyle>
            <a:lvl1pPr marL="0" indent="0" algn="ctr">
              <a:spcBef>
                <a:spcPts val="0"/>
              </a:spcBef>
              <a:buNone/>
              <a:defRPr sz="2801">
                <a:solidFill>
                  <a:schemeClr val="tx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3" indent="0" algn="ctr">
              <a:buNone/>
              <a:defRPr>
                <a:solidFill>
                  <a:schemeClr val="tx1">
                    <a:tint val="75000"/>
                  </a:schemeClr>
                </a:solidFill>
              </a:defRPr>
            </a:lvl5pPr>
            <a:lvl6pPr marL="3048380"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US" dirty="0" smtClean="0"/>
              <a:t>#MWSUG2017 #</a:t>
            </a:r>
            <a:r>
              <a:rPr lang="en-US" dirty="0" err="1" smtClean="0"/>
              <a:t>SSxx</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200" y="5411195"/>
            <a:ext cx="1299475" cy="1281708"/>
          </a:xfrm>
          <a:prstGeom prst="rect">
            <a:avLst/>
          </a:prstGeom>
          <a:effectLst>
            <a:glow rad="101600">
              <a:schemeClr val="accent1">
                <a:satMod val="175000"/>
                <a:alpha val="40000"/>
              </a:schemeClr>
            </a:glow>
          </a:effectLst>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6389785"/>
            <a:ext cx="308187" cy="309563"/>
          </a:xfrm>
          <a:prstGeom prst="rect">
            <a:avLst/>
          </a:prstGeom>
        </p:spPr>
      </p:pic>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US" dirty="0" smtClean="0"/>
              <a:t>#MWSUG2017 #</a:t>
            </a:r>
            <a:r>
              <a:rPr lang="en-US" dirty="0" err="1" smtClean="0"/>
              <a:t>SSxx</a:t>
            </a:r>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1125200" cy="4978401"/>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r>
              <a:rPr lang="en-US" dirty="0" smtClean="0"/>
              <a:t>#MWSUG2017 #</a:t>
            </a:r>
            <a:r>
              <a:rPr lang="en-US" dirty="0" err="1" smtClean="0"/>
              <a:t>SSxx</a:t>
            </a:r>
            <a:endParaRPr lang="en-US" dirty="0"/>
          </a:p>
        </p:txBody>
      </p:sp>
      <p:sp>
        <p:nvSpPr>
          <p:cNvPr id="6" name="Title Placeholder 1"/>
          <p:cNvSpPr>
            <a:spLocks noGrp="1"/>
          </p:cNvSpPr>
          <p:nvPr>
            <p:ph type="title"/>
          </p:nvPr>
        </p:nvSpPr>
        <p:spPr>
          <a:xfrm>
            <a:off x="533400" y="381000"/>
            <a:ext cx="11125200" cy="609600"/>
          </a:xfrm>
          <a:prstGeom prst="rect">
            <a:avLst/>
          </a:prstGeom>
          <a:effectLst/>
        </p:spPr>
        <p:txBody>
          <a:bodyPr vert="horz" lIns="121899" tIns="60949" rIns="121899" bIns="60949"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95400"/>
            <a:ext cx="5359400" cy="4978401"/>
          </a:xfrm>
        </p:spPr>
        <p:txBody>
          <a:bodyPr>
            <a:normAutofit/>
          </a:bodyPr>
          <a:lstStyle>
            <a:lvl1pPr>
              <a:defRPr sz="2401" baseline="0">
                <a:solidFill>
                  <a:schemeClr val="bg1"/>
                </a:solidFill>
              </a:defRPr>
            </a:lvl1pPr>
            <a:lvl2pPr>
              <a:defRPr sz="2001" baseline="0">
                <a:solidFill>
                  <a:schemeClr val="bg1"/>
                </a:solidFill>
              </a:defRPr>
            </a:lvl2pPr>
            <a:lvl3pPr>
              <a:defRPr sz="1801" baseline="0">
                <a:solidFill>
                  <a:schemeClr val="bg1"/>
                </a:solidFill>
              </a:defRPr>
            </a:lvl3pPr>
            <a:lvl4pPr>
              <a:defRPr sz="1600" baseline="0">
                <a:solidFill>
                  <a:schemeClr val="bg1"/>
                </a:solidFill>
              </a:defRPr>
            </a:lvl4pPr>
            <a:lvl5pPr>
              <a:defRPr sz="1400" baseline="0">
                <a:solidFill>
                  <a:schemeClr val="bg1"/>
                </a:solidFill>
              </a:defRPr>
            </a:lvl5pPr>
            <a:lvl6pPr>
              <a:defRPr sz="1400"/>
            </a:lvl6pPr>
            <a:lvl7pPr marL="2670382">
              <a:defRPr sz="1400"/>
            </a:lvl7pPr>
            <a:lvl8pPr marL="2670382">
              <a:defRPr sz="1400"/>
            </a:lvl8pPr>
            <a:lvl9pPr marL="2670382">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9200" y="1295400"/>
            <a:ext cx="5435600" cy="4978401"/>
          </a:xfrm>
        </p:spPr>
        <p:txBody>
          <a:bodyPr>
            <a:normAutofit/>
          </a:bodyPr>
          <a:lstStyle>
            <a:lvl1pPr>
              <a:defRPr sz="2401" baseline="0">
                <a:solidFill>
                  <a:schemeClr val="bg1"/>
                </a:solidFill>
              </a:defRPr>
            </a:lvl1pPr>
            <a:lvl2pPr>
              <a:defRPr sz="2001" baseline="0">
                <a:solidFill>
                  <a:schemeClr val="bg1"/>
                </a:solidFill>
              </a:defRPr>
            </a:lvl2pPr>
            <a:lvl3pPr>
              <a:defRPr sz="1801" baseline="0">
                <a:solidFill>
                  <a:schemeClr val="bg1"/>
                </a:solidFill>
              </a:defRPr>
            </a:lvl3pPr>
            <a:lvl4pPr>
              <a:defRPr sz="1600" baseline="0">
                <a:solidFill>
                  <a:schemeClr val="bg1"/>
                </a:solidFill>
              </a:defRPr>
            </a:lvl4pPr>
            <a:lvl5pPr>
              <a:defRPr sz="1400" baseline="0">
                <a:solidFill>
                  <a:schemeClr val="bg1"/>
                </a:solidFill>
              </a:defRPr>
            </a:lvl5pPr>
            <a:lvl6pPr marL="2670382">
              <a:defRPr sz="1400" baseline="0"/>
            </a:lvl6pPr>
            <a:lvl7pPr marL="2670382">
              <a:defRPr sz="1400" baseline="0"/>
            </a:lvl7pPr>
            <a:lvl8pPr marL="2670382">
              <a:defRPr sz="1400" baseline="0"/>
            </a:lvl8pPr>
            <a:lvl9pPr marL="2670382">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#MWSUG2017 #SSxx</a:t>
            </a:r>
            <a:endParaRPr lang="en-US"/>
          </a:p>
        </p:txBody>
      </p:sp>
      <p:sp>
        <p:nvSpPr>
          <p:cNvPr id="7" name="Title Placeholder 1"/>
          <p:cNvSpPr>
            <a:spLocks noGrp="1"/>
          </p:cNvSpPr>
          <p:nvPr>
            <p:ph type="title"/>
          </p:nvPr>
        </p:nvSpPr>
        <p:spPr>
          <a:xfrm>
            <a:off x="533400" y="381000"/>
            <a:ext cx="11125200" cy="762000"/>
          </a:xfrm>
          <a:prstGeom prst="rect">
            <a:avLst/>
          </a:prstGeom>
          <a:effectLst/>
        </p:spPr>
        <p:txBody>
          <a:bodyPr vert="horz" lIns="121899" tIns="60949" rIns="121899" bIns="60949"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5359400" cy="914400"/>
          </a:xfrm>
        </p:spPr>
        <p:txBody>
          <a:bodyPr anchor="ctr">
            <a:noAutofit/>
          </a:bodyPr>
          <a:lstStyle>
            <a:lvl1pPr marL="0" indent="0">
              <a:lnSpc>
                <a:spcPct val="80000"/>
              </a:lnSpc>
              <a:spcBef>
                <a:spcPts val="0"/>
              </a:spcBef>
              <a:buNone/>
              <a:defRPr sz="2801" b="0" baseline="0">
                <a:solidFill>
                  <a:schemeClr val="bg1"/>
                </a:solidFill>
              </a:defRPr>
            </a:lvl1pPr>
            <a:lvl2pPr marL="609676" indent="0">
              <a:buNone/>
              <a:defRPr sz="2701" b="1"/>
            </a:lvl2pPr>
            <a:lvl3pPr marL="1219353" indent="0">
              <a:buNone/>
              <a:defRPr sz="2401" b="1"/>
            </a:lvl3pPr>
            <a:lvl4pPr marL="1829029" indent="0">
              <a:buNone/>
              <a:defRPr sz="2101" b="1"/>
            </a:lvl4pPr>
            <a:lvl5pPr marL="2438703" indent="0">
              <a:buNone/>
              <a:defRPr sz="2101" b="1"/>
            </a:lvl5pPr>
            <a:lvl6pPr marL="3048380" indent="0">
              <a:buNone/>
              <a:defRPr sz="2101" b="1"/>
            </a:lvl6pPr>
            <a:lvl7pPr marL="3658057" indent="0">
              <a:buNone/>
              <a:defRPr sz="2101" b="1"/>
            </a:lvl7pPr>
            <a:lvl8pPr marL="4267733" indent="0">
              <a:buNone/>
              <a:defRPr sz="2101" b="1"/>
            </a:lvl8pPr>
            <a:lvl9pPr marL="4877410" indent="0">
              <a:buNone/>
              <a:defRPr sz="2101" b="1"/>
            </a:lvl9pPr>
          </a:lstStyle>
          <a:p>
            <a:pPr lvl="0"/>
            <a:r>
              <a:rPr lang="en-US" smtClean="0"/>
              <a:t>Click to edit Master text styles</a:t>
            </a:r>
          </a:p>
        </p:txBody>
      </p:sp>
      <p:sp>
        <p:nvSpPr>
          <p:cNvPr id="4" name="Content Placeholder 3"/>
          <p:cNvSpPr>
            <a:spLocks noGrp="1"/>
          </p:cNvSpPr>
          <p:nvPr>
            <p:ph sz="half" idx="2"/>
          </p:nvPr>
        </p:nvSpPr>
        <p:spPr>
          <a:xfrm>
            <a:off x="533400" y="2209800"/>
            <a:ext cx="5359400" cy="4038600"/>
          </a:xfrm>
        </p:spPr>
        <p:txBody>
          <a:bodyPr>
            <a:normAutofit/>
          </a:bodyPr>
          <a:lstStyle>
            <a:lvl1pPr>
              <a:defRPr sz="2401" baseline="0">
                <a:solidFill>
                  <a:schemeClr val="bg1"/>
                </a:solidFill>
              </a:defRPr>
            </a:lvl1pPr>
            <a:lvl2pPr>
              <a:defRPr sz="2001" baseline="0">
                <a:solidFill>
                  <a:schemeClr val="bg1"/>
                </a:solidFill>
              </a:defRPr>
            </a:lvl2pPr>
            <a:lvl3pPr>
              <a:defRPr sz="1801" baseline="0">
                <a:solidFill>
                  <a:schemeClr val="bg1"/>
                </a:solidFill>
              </a:defRPr>
            </a:lvl3pPr>
            <a:lvl4pPr>
              <a:defRPr sz="1600" baseline="0">
                <a:solidFill>
                  <a:schemeClr val="bg1"/>
                </a:solidFill>
              </a:defRPr>
            </a:lvl4pPr>
            <a:lvl5pPr>
              <a:defRPr sz="1400" baseline="0">
                <a:solidFill>
                  <a:schemeClr val="bg1"/>
                </a:solidFill>
              </a:defRPr>
            </a:lvl5pPr>
            <a:lvl6pPr marL="2670382">
              <a:defRPr sz="1400"/>
            </a:lvl6pPr>
            <a:lvl7pPr marL="2670382">
              <a:defRPr sz="1400"/>
            </a:lvl7pPr>
            <a:lvl8pPr marL="2670382">
              <a:defRPr sz="1400"/>
            </a:lvl8pPr>
            <a:lvl9pPr marL="2670382">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99200" y="1295400"/>
            <a:ext cx="5359400" cy="914400"/>
          </a:xfrm>
        </p:spPr>
        <p:txBody>
          <a:bodyPr anchor="ctr">
            <a:noAutofit/>
          </a:bodyPr>
          <a:lstStyle>
            <a:lvl1pPr marL="0" indent="0">
              <a:lnSpc>
                <a:spcPct val="80000"/>
              </a:lnSpc>
              <a:spcBef>
                <a:spcPts val="0"/>
              </a:spcBef>
              <a:buNone/>
              <a:defRPr sz="2801" b="0" baseline="0">
                <a:solidFill>
                  <a:schemeClr val="bg1"/>
                </a:solidFill>
              </a:defRPr>
            </a:lvl1pPr>
            <a:lvl2pPr marL="609676" indent="0">
              <a:buNone/>
              <a:defRPr sz="2701" b="1"/>
            </a:lvl2pPr>
            <a:lvl3pPr marL="1219353" indent="0">
              <a:buNone/>
              <a:defRPr sz="2401" b="1"/>
            </a:lvl3pPr>
            <a:lvl4pPr marL="1829029" indent="0">
              <a:buNone/>
              <a:defRPr sz="2101" b="1"/>
            </a:lvl4pPr>
            <a:lvl5pPr marL="2438703" indent="0">
              <a:buNone/>
              <a:defRPr sz="2101" b="1"/>
            </a:lvl5pPr>
            <a:lvl6pPr marL="3048380" indent="0">
              <a:buNone/>
              <a:defRPr sz="2101" b="1"/>
            </a:lvl6pPr>
            <a:lvl7pPr marL="3658057" indent="0">
              <a:buNone/>
              <a:defRPr sz="2101" b="1"/>
            </a:lvl7pPr>
            <a:lvl8pPr marL="4267733" indent="0">
              <a:buNone/>
              <a:defRPr sz="2101" b="1"/>
            </a:lvl8pPr>
            <a:lvl9pPr marL="4877410" indent="0">
              <a:buNone/>
              <a:defRPr sz="2101" b="1"/>
            </a:lvl9pPr>
          </a:lstStyle>
          <a:p>
            <a:pPr lvl="0"/>
            <a:r>
              <a:rPr lang="en-US" smtClean="0"/>
              <a:t>Click to edit Master text styles</a:t>
            </a:r>
          </a:p>
        </p:txBody>
      </p:sp>
      <p:sp>
        <p:nvSpPr>
          <p:cNvPr id="6" name="Content Placeholder 5"/>
          <p:cNvSpPr>
            <a:spLocks noGrp="1"/>
          </p:cNvSpPr>
          <p:nvPr>
            <p:ph sz="quarter" idx="4"/>
          </p:nvPr>
        </p:nvSpPr>
        <p:spPr>
          <a:xfrm>
            <a:off x="6299200" y="2209800"/>
            <a:ext cx="5359400" cy="4038600"/>
          </a:xfrm>
        </p:spPr>
        <p:txBody>
          <a:bodyPr>
            <a:normAutofit/>
          </a:bodyPr>
          <a:lstStyle>
            <a:lvl1pPr>
              <a:defRPr sz="2401" baseline="0">
                <a:solidFill>
                  <a:schemeClr val="bg1"/>
                </a:solidFill>
              </a:defRPr>
            </a:lvl1pPr>
            <a:lvl2pPr>
              <a:defRPr sz="2001" baseline="0">
                <a:solidFill>
                  <a:schemeClr val="bg1"/>
                </a:solidFill>
              </a:defRPr>
            </a:lvl2pPr>
            <a:lvl3pPr>
              <a:defRPr sz="1801" baseline="0">
                <a:solidFill>
                  <a:schemeClr val="bg1"/>
                </a:solidFill>
              </a:defRPr>
            </a:lvl3pPr>
            <a:lvl4pPr>
              <a:defRPr sz="1600" baseline="0">
                <a:solidFill>
                  <a:schemeClr val="bg1"/>
                </a:solidFill>
              </a:defRPr>
            </a:lvl4pPr>
            <a:lvl5pPr>
              <a:defRPr sz="1400" baseline="0">
                <a:solidFill>
                  <a:schemeClr val="bg1"/>
                </a:solidFill>
              </a:defRPr>
            </a:lvl5pPr>
            <a:lvl6pPr marL="2670382">
              <a:defRPr sz="1400"/>
            </a:lvl6pPr>
            <a:lvl7pPr marL="2670382">
              <a:defRPr sz="1400"/>
            </a:lvl7pPr>
            <a:lvl8pPr marL="2670382">
              <a:defRPr sz="1400" baseline="0"/>
            </a:lvl8pPr>
            <a:lvl9pPr marL="2670382">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smtClean="0"/>
              <a:t>#MWSUG2017 #SSxx</a:t>
            </a:r>
            <a:endParaRPr lang="en-US"/>
          </a:p>
        </p:txBody>
      </p:sp>
      <p:sp>
        <p:nvSpPr>
          <p:cNvPr id="9" name="Title Placeholder 1"/>
          <p:cNvSpPr>
            <a:spLocks noGrp="1"/>
          </p:cNvSpPr>
          <p:nvPr>
            <p:ph type="title"/>
          </p:nvPr>
        </p:nvSpPr>
        <p:spPr>
          <a:xfrm>
            <a:off x="533400" y="381000"/>
            <a:ext cx="11125200" cy="762000"/>
          </a:xfrm>
          <a:prstGeom prst="rect">
            <a:avLst/>
          </a:prstGeom>
          <a:effectLst/>
        </p:spPr>
        <p:txBody>
          <a:bodyPr vert="horz" lIns="121899" tIns="60949" rIns="121899" bIns="60949"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1" y="1752600"/>
            <a:ext cx="9753600" cy="1764000"/>
          </a:xfrm>
        </p:spPr>
        <p:txBody>
          <a:bodyPr anchor="t" anchorCtr="0">
            <a:noAutofit/>
          </a:bodyPr>
          <a:lstStyle>
            <a:lvl1pPr algn="ctr">
              <a:defRPr sz="4401" b="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1" y="3632200"/>
            <a:ext cx="9753600" cy="1016000"/>
          </a:xfrm>
        </p:spPr>
        <p:txBody>
          <a:bodyPr anchor="t" anchorCtr="0">
            <a:noAutofit/>
          </a:bodyPr>
          <a:lstStyle>
            <a:lvl1pPr marL="0" indent="0" algn="ctr">
              <a:spcBef>
                <a:spcPts val="0"/>
              </a:spcBef>
              <a:buNone/>
              <a:defRPr sz="2801" baseline="0">
                <a:solidFill>
                  <a:schemeClr val="bg1"/>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#MWSUG2017 #SSxx</a:t>
            </a:r>
            <a:endParaRPr lang="en-US"/>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#MWSUG2017 #SSxx</a:t>
            </a:r>
            <a:endParaRPr lang="en-US"/>
          </a:p>
        </p:txBody>
      </p:sp>
      <p:sp>
        <p:nvSpPr>
          <p:cNvPr id="5" name="Title Placeholder 1"/>
          <p:cNvSpPr>
            <a:spLocks noGrp="1"/>
          </p:cNvSpPr>
          <p:nvPr>
            <p:ph type="title"/>
          </p:nvPr>
        </p:nvSpPr>
        <p:spPr>
          <a:xfrm>
            <a:off x="533400" y="381000"/>
            <a:ext cx="11125200" cy="762000"/>
          </a:xfrm>
          <a:prstGeom prst="rect">
            <a:avLst/>
          </a:prstGeom>
          <a:effectLst/>
        </p:spPr>
        <p:txBody>
          <a:bodyPr vert="horz" lIns="121899" tIns="60949" rIns="121899" bIns="60949"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contac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lvl1pPr>
              <a:defRPr>
                <a:solidFill>
                  <a:schemeClr val="tx1"/>
                </a:solidFill>
              </a:defRPr>
            </a:lvl1pPr>
          </a:lstStyle>
          <a:p>
            <a:r>
              <a:rPr lang="en-US" dirty="0" smtClean="0"/>
              <a:t>#MWSUG2017 #</a:t>
            </a:r>
            <a:r>
              <a:rPr lang="en-US" dirty="0" err="1" smtClean="0"/>
              <a:t>SSxx</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200" y="5411195"/>
            <a:ext cx="1299475" cy="1281708"/>
          </a:xfrm>
          <a:prstGeom prst="rect">
            <a:avLst/>
          </a:prstGeom>
          <a:effectLst>
            <a:glow rad="101600">
              <a:schemeClr val="accent1">
                <a:satMod val="175000"/>
                <a:alpha val="40000"/>
              </a:schemeClr>
            </a:glo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6389785"/>
            <a:ext cx="308187" cy="309563"/>
          </a:xfrm>
          <a:prstGeom prst="rect">
            <a:avLst/>
          </a:prstGeom>
        </p:spPr>
      </p:pic>
      <p:sp>
        <p:nvSpPr>
          <p:cNvPr id="7" name="Title Placeholder 1"/>
          <p:cNvSpPr>
            <a:spLocks noGrp="1"/>
          </p:cNvSpPr>
          <p:nvPr>
            <p:ph type="title"/>
          </p:nvPr>
        </p:nvSpPr>
        <p:spPr>
          <a:xfrm>
            <a:off x="533400" y="381000"/>
            <a:ext cx="11125200" cy="762000"/>
          </a:xfrm>
          <a:prstGeom prst="rect">
            <a:avLst/>
          </a:prstGeom>
          <a:effectLst/>
        </p:spPr>
        <p:txBody>
          <a:bodyPr vert="horz" lIns="121899" tIns="60949" rIns="121899" bIns="60949" rtlCol="0" anchor="ctr" anchorCtr="0">
            <a:normAutofit/>
          </a:bodyPr>
          <a:lstStyle/>
          <a:p>
            <a:r>
              <a:rPr lang="en-US" smtClean="0"/>
              <a:t>Click to edit Master title style</a:t>
            </a:r>
            <a:endParaRPr lang="en-US" dirty="0"/>
          </a:p>
        </p:txBody>
      </p:sp>
      <p:sp>
        <p:nvSpPr>
          <p:cNvPr id="13" name="Text Placeholder 2"/>
          <p:cNvSpPr>
            <a:spLocks noGrp="1"/>
          </p:cNvSpPr>
          <p:nvPr>
            <p:ph idx="1"/>
          </p:nvPr>
        </p:nvSpPr>
        <p:spPr>
          <a:xfrm>
            <a:off x="533400" y="1295400"/>
            <a:ext cx="11125200" cy="4957257"/>
          </a:xfrm>
          <a:prstGeom prst="rect">
            <a:avLst/>
          </a:prstGeom>
        </p:spPr>
        <p:txBody>
          <a:bodyPr vert="horz" lIns="121899" tIns="60949" rIns="121899" bIns="60949" rtlCol="0">
            <a:normAutofit/>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393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143000"/>
            <a:ext cx="12192000" cy="5715000"/>
          </a:xfrm>
          <a:prstGeom prst="rect">
            <a:avLst/>
          </a:prstGeom>
          <a:solidFill>
            <a:schemeClr val="tx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Placeholder 1"/>
          <p:cNvSpPr>
            <a:spLocks noGrp="1"/>
          </p:cNvSpPr>
          <p:nvPr>
            <p:ph type="title"/>
          </p:nvPr>
        </p:nvSpPr>
        <p:spPr>
          <a:xfrm>
            <a:off x="544286" y="370114"/>
            <a:ext cx="11125200" cy="620486"/>
          </a:xfrm>
          <a:prstGeom prst="rect">
            <a:avLst/>
          </a:prstGeom>
          <a:effectLst/>
        </p:spPr>
        <p:txBody>
          <a:bodyPr vert="horz" lIns="121899" tIns="60949" rIns="121899" bIns="60949"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1295400"/>
            <a:ext cx="11125200" cy="4957257"/>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399405"/>
            <a:ext cx="1905000" cy="296671"/>
          </a:xfrm>
          <a:prstGeom prst="rect">
            <a:avLst/>
          </a:prstGeom>
        </p:spPr>
        <p:txBody>
          <a:bodyPr vert="horz" lIns="121899" tIns="60949" rIns="121899" bIns="60949" rtlCol="0" anchor="ctr"/>
          <a:lstStyle>
            <a:lvl1pPr algn="r">
              <a:defRPr sz="1100">
                <a:solidFill>
                  <a:schemeClr val="bg1"/>
                </a:solidFill>
              </a:defRPr>
            </a:lvl1pPr>
          </a:lstStyle>
          <a:p>
            <a:r>
              <a:rPr lang="en-US" dirty="0" smtClean="0"/>
              <a:t>#MWSUG2017 #</a:t>
            </a:r>
            <a:r>
              <a:rPr lang="en-US" dirty="0" err="1" smtClean="0"/>
              <a:t>SSxx</a:t>
            </a:r>
            <a:endParaRPr lang="en-US" dirty="0"/>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68000" y="5390480"/>
            <a:ext cx="1299475" cy="1281708"/>
          </a:xfrm>
          <a:prstGeom prst="rect">
            <a:avLst/>
          </a:prstGeom>
          <a:effectLst>
            <a:glow rad="101600">
              <a:schemeClr val="accent1">
                <a:satMod val="175000"/>
                <a:alpha val="40000"/>
              </a:schemeClr>
            </a:glow>
          </a:effectLst>
        </p:spPr>
      </p:pic>
      <p:sp>
        <p:nvSpPr>
          <p:cNvPr id="8" name="Footer Placeholder 4"/>
          <p:cNvSpPr txBox="1">
            <a:spLocks/>
          </p:cNvSpPr>
          <p:nvPr/>
        </p:nvSpPr>
        <p:spPr>
          <a:xfrm>
            <a:off x="9982200" y="6396232"/>
            <a:ext cx="609600" cy="296671"/>
          </a:xfrm>
          <a:prstGeom prst="rect">
            <a:avLst/>
          </a:prstGeom>
        </p:spPr>
        <p:txBody>
          <a:bodyPr vert="horz" lIns="121899" tIns="60949" rIns="121899" bIns="60949" rtlCol="0" anchor="ctr"/>
          <a:lstStyle>
            <a:defPPr>
              <a:defRPr lang="en-US"/>
            </a:defPPr>
            <a:lvl1pPr marL="0" algn="l" defTabSz="1218987" rtl="0" eaLnBrk="1" latinLnBrk="0" hangingPunct="1">
              <a:defRPr sz="11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9A260CEF-1E59-4C59-A296-8422497F2646}" type="slidenum">
              <a:rPr lang="en-US" smtClean="0"/>
              <a:t>‹#›</a:t>
            </a:fld>
            <a:endParaRPr lang="en-US"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3400" y="6389785"/>
            <a:ext cx="308187" cy="309563"/>
          </a:xfrm>
          <a:prstGeom prst="rect">
            <a:avLst/>
          </a:prstGeom>
        </p:spPr>
      </p:pic>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45" r:id="rId1"/>
    <p:sldLayoutId id="2147483736" r:id="rId2"/>
    <p:sldLayoutId id="2147483742" r:id="rId3"/>
    <p:sldLayoutId id="2147483737" r:id="rId4"/>
    <p:sldLayoutId id="2147483739" r:id="rId5"/>
    <p:sldLayoutId id="2147483740" r:id="rId6"/>
    <p:sldLayoutId id="2147483738" r:id="rId7"/>
    <p:sldLayoutId id="2147483741" r:id="rId8"/>
    <p:sldLayoutId id="214748374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defTabSz="1219353" rtl="0" eaLnBrk="1" latinLnBrk="0" hangingPunct="1">
        <a:lnSpc>
          <a:spcPct val="80000"/>
        </a:lnSpc>
        <a:spcBef>
          <a:spcPct val="0"/>
        </a:spcBef>
        <a:buNone/>
        <a:defRPr sz="4800" kern="1200" cap="none" baseline="0">
          <a:solidFill>
            <a:schemeClr val="tx1"/>
          </a:solidFill>
          <a:effectLst/>
          <a:latin typeface="+mj-lt"/>
          <a:ea typeface="+mj-ea"/>
          <a:cs typeface="+mj-cs"/>
        </a:defRPr>
      </a:lvl1pPr>
    </p:titleStyle>
    <p:bodyStyle>
      <a:lvl1pPr marL="274402" indent="-274402" algn="l" defTabSz="1219353" rtl="0" eaLnBrk="1" latinLnBrk="0" hangingPunct="1">
        <a:lnSpc>
          <a:spcPct val="90000"/>
        </a:lnSpc>
        <a:spcBef>
          <a:spcPts val="1600"/>
        </a:spcBef>
        <a:buClr>
          <a:schemeClr val="accent1"/>
        </a:buClr>
        <a:buSzPct val="90000"/>
        <a:buFont typeface="Arial" pitchFamily="34" charset="0"/>
        <a:buChar char="•"/>
        <a:defRPr sz="2801" kern="1200" baseline="0">
          <a:solidFill>
            <a:schemeClr val="bg1"/>
          </a:solidFill>
          <a:latin typeface="+mn-lt"/>
          <a:ea typeface="+mn-ea"/>
          <a:cs typeface="+mn-cs"/>
        </a:defRPr>
      </a:lvl1pPr>
      <a:lvl2pPr marL="548805" indent="-274402" algn="l" defTabSz="1219353" rtl="0" eaLnBrk="1" latinLnBrk="0" hangingPunct="1">
        <a:lnSpc>
          <a:spcPct val="90000"/>
        </a:lnSpc>
        <a:spcBef>
          <a:spcPts val="800"/>
        </a:spcBef>
        <a:buClr>
          <a:schemeClr val="accent1"/>
        </a:buClr>
        <a:buSzPct val="90000"/>
        <a:buFont typeface="Cambria" pitchFamily="18" charset="0"/>
        <a:buChar char="–"/>
        <a:defRPr sz="2401" kern="1200" baseline="0">
          <a:solidFill>
            <a:schemeClr val="bg1"/>
          </a:solidFill>
          <a:latin typeface="+mn-lt"/>
          <a:ea typeface="+mn-ea"/>
          <a:cs typeface="+mn-cs"/>
        </a:defRPr>
      </a:lvl2pPr>
      <a:lvl3pPr marL="823207" indent="-274402" algn="l" defTabSz="1219353" rtl="0" eaLnBrk="1" latinLnBrk="0" hangingPunct="1">
        <a:lnSpc>
          <a:spcPct val="90000"/>
        </a:lnSpc>
        <a:spcBef>
          <a:spcPts val="800"/>
        </a:spcBef>
        <a:buClr>
          <a:schemeClr val="accent1"/>
        </a:buClr>
        <a:buFont typeface="Arial" pitchFamily="34" charset="0"/>
        <a:buChar char="•"/>
        <a:defRPr sz="2001" kern="1200" baseline="0">
          <a:solidFill>
            <a:schemeClr val="bg1"/>
          </a:solidFill>
          <a:latin typeface="+mn-lt"/>
          <a:ea typeface="+mn-ea"/>
          <a:cs typeface="+mn-cs"/>
        </a:defRPr>
      </a:lvl3pPr>
      <a:lvl4pPr marL="1097609" indent="-274402" algn="l" defTabSz="1219353" rtl="0" eaLnBrk="1" latinLnBrk="0" hangingPunct="1">
        <a:lnSpc>
          <a:spcPct val="90000"/>
        </a:lnSpc>
        <a:spcBef>
          <a:spcPts val="800"/>
        </a:spcBef>
        <a:buClr>
          <a:schemeClr val="accent1"/>
        </a:buClr>
        <a:buSzPct val="100000"/>
        <a:buFont typeface="Cambria" pitchFamily="18" charset="0"/>
        <a:buChar char="–"/>
        <a:defRPr sz="1801" kern="1200" baseline="0">
          <a:solidFill>
            <a:schemeClr val="bg1"/>
          </a:solidFill>
          <a:latin typeface="+mn-lt"/>
          <a:ea typeface="+mn-ea"/>
          <a:cs typeface="+mn-cs"/>
        </a:defRPr>
      </a:lvl4pPr>
      <a:lvl5pPr marL="1372010" indent="-274402" algn="l" defTabSz="1219353" rtl="0" eaLnBrk="1" latinLnBrk="0" hangingPunct="1">
        <a:lnSpc>
          <a:spcPct val="90000"/>
        </a:lnSpc>
        <a:spcBef>
          <a:spcPts val="800"/>
        </a:spcBef>
        <a:buClr>
          <a:schemeClr val="accent1"/>
        </a:buClr>
        <a:buFont typeface="Arial" pitchFamily="34" charset="0"/>
        <a:buChar char="•"/>
        <a:defRPr sz="1600" kern="1200" baseline="0">
          <a:solidFill>
            <a:schemeClr val="bg1"/>
          </a:solidFill>
          <a:latin typeface="+mn-lt"/>
          <a:ea typeface="+mn-ea"/>
          <a:cs typeface="+mn-cs"/>
        </a:defRPr>
      </a:lvl5pPr>
      <a:lvl6pPr marL="1646414" indent="-274402" algn="l" defTabSz="1219353"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816" indent="-274402" algn="l" defTabSz="1219353"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5217" indent="-274402" algn="l" defTabSz="1219353"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9621" indent="-274402" algn="l" defTabSz="1219353"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3" algn="l" defTabSz="1219353" rtl="0" eaLnBrk="1" latinLnBrk="0" hangingPunct="1">
        <a:defRPr sz="2401" kern="1200">
          <a:solidFill>
            <a:schemeClr val="tx1"/>
          </a:solidFill>
          <a:latin typeface="+mn-lt"/>
          <a:ea typeface="+mn-ea"/>
          <a:cs typeface="+mn-cs"/>
        </a:defRPr>
      </a:lvl5pPr>
      <a:lvl6pPr marL="3048380"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#MWSUG2017 #SA04</a:t>
            </a:r>
            <a:endParaRPr lang="en-US" dirty="0"/>
          </a:p>
        </p:txBody>
      </p:sp>
      <p:sp>
        <p:nvSpPr>
          <p:cNvPr id="3" name="Title 2"/>
          <p:cNvSpPr>
            <a:spLocks noGrp="1"/>
          </p:cNvSpPr>
          <p:nvPr>
            <p:ph type="title"/>
          </p:nvPr>
        </p:nvSpPr>
        <p:spPr>
          <a:xfrm>
            <a:off x="533400" y="381000"/>
            <a:ext cx="11125200" cy="990600"/>
          </a:xfrm>
        </p:spPr>
        <p:txBody>
          <a:bodyPr>
            <a:normAutofit fontScale="90000"/>
          </a:bodyPr>
          <a:lstStyle/>
          <a:p>
            <a:r>
              <a:rPr lang="en-US" sz="5300" dirty="0" smtClean="0"/>
              <a:t>How to Succeed at MWSUG 2017</a:t>
            </a:r>
            <a:r>
              <a:rPr lang="en-US" dirty="0" smtClean="0"/>
              <a:t/>
            </a:r>
            <a:br>
              <a:rPr lang="en-US" dirty="0" smtClean="0"/>
            </a:br>
            <a:r>
              <a:rPr lang="en-US" sz="2800" dirty="0" smtClean="0"/>
              <a:t>Paper# SA04</a:t>
            </a:r>
            <a:endParaRPr lang="en-US" sz="3000" dirty="0"/>
          </a:p>
        </p:txBody>
      </p:sp>
      <p:sp>
        <p:nvSpPr>
          <p:cNvPr id="4" name="Text Placeholder 3"/>
          <p:cNvSpPr>
            <a:spLocks noGrp="1"/>
          </p:cNvSpPr>
          <p:nvPr>
            <p:ph type="body" sz="quarter" idx="4294967295"/>
          </p:nvPr>
        </p:nvSpPr>
        <p:spPr>
          <a:xfrm>
            <a:off x="533400" y="1752600"/>
            <a:ext cx="11125200" cy="4495800"/>
          </a:xfrm>
        </p:spPr>
        <p:txBody>
          <a:bodyPr/>
          <a:lstStyle/>
          <a:p>
            <a:pPr marL="0" indent="0">
              <a:buNone/>
            </a:pPr>
            <a:r>
              <a:rPr lang="en-US" dirty="0" smtClean="0">
                <a:solidFill>
                  <a:schemeClr val="tx1"/>
                </a:solidFill>
              </a:rPr>
              <a:t>Click to add Author(s) biography.  This slide will be shown as people arrive to the room, during the few minutes prior to the presentation.  You can make this as long or short as you like.</a:t>
            </a:r>
          </a:p>
          <a:p>
            <a:pPr marL="0" indent="0">
              <a:buNone/>
            </a:pPr>
            <a:endParaRPr lang="en-US" dirty="0">
              <a:solidFill>
                <a:schemeClr val="tx1"/>
              </a:solidFill>
            </a:endParaRPr>
          </a:p>
          <a:p>
            <a:pPr marL="0" indent="0">
              <a:buNone/>
            </a:pPr>
            <a:r>
              <a:rPr lang="en-US" dirty="0" smtClean="0">
                <a:solidFill>
                  <a:schemeClr val="tx1"/>
                </a:solidFill>
              </a:rPr>
              <a:t>Author1 has been using SAS x number of years and works for....</a:t>
            </a:r>
          </a:p>
          <a:p>
            <a:pPr marL="0" indent="0">
              <a:buNone/>
            </a:pPr>
            <a:r>
              <a:rPr lang="en-US" dirty="0" smtClean="0">
                <a:solidFill>
                  <a:schemeClr val="tx1"/>
                </a:solidFill>
              </a:rPr>
              <a:t>Author2 is a SAS Certified Professional, currently working on....</a:t>
            </a:r>
            <a:endParaRPr lang="en-US" dirty="0">
              <a:solidFill>
                <a:schemeClr val="tx1"/>
              </a:solidFill>
            </a:endParaRPr>
          </a:p>
        </p:txBody>
      </p:sp>
    </p:spTree>
    <p:extLst>
      <p:ext uri="{BB962C8B-B14F-4D97-AF65-F5344CB8AC3E}">
        <p14:creationId xmlns:p14="http://schemas.microsoft.com/office/powerpoint/2010/main" val="1088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Tell them what you’re going to tell them</a:t>
            </a:r>
          </a:p>
          <a:p>
            <a:r>
              <a:rPr lang="en-US" dirty="0" smtClean="0"/>
              <a:t>Tell them</a:t>
            </a:r>
          </a:p>
          <a:p>
            <a:r>
              <a:rPr lang="en-US" dirty="0" smtClean="0"/>
              <a:t>Then tell them what you told them</a:t>
            </a:r>
            <a:endParaRPr lang="en-US" dirty="0"/>
          </a:p>
        </p:txBody>
      </p:sp>
      <p:sp>
        <p:nvSpPr>
          <p:cNvPr id="3" name="Footer Placeholder 2"/>
          <p:cNvSpPr>
            <a:spLocks noGrp="1"/>
          </p:cNvSpPr>
          <p:nvPr>
            <p:ph type="ftr" sz="quarter" idx="11"/>
          </p:nvPr>
        </p:nvSpPr>
        <p:spPr/>
        <p:txBody>
          <a:bodyPr/>
          <a:lstStyle/>
          <a:p>
            <a:r>
              <a:rPr lang="en-US" dirty="0" smtClean="0"/>
              <a:t>#MWSUG2017 </a:t>
            </a:r>
            <a:r>
              <a:rPr lang="en-US" dirty="0"/>
              <a:t># SA04</a:t>
            </a:r>
          </a:p>
        </p:txBody>
      </p:sp>
      <p:sp>
        <p:nvSpPr>
          <p:cNvPr id="4" name="Title 3"/>
          <p:cNvSpPr>
            <a:spLocks noGrp="1"/>
          </p:cNvSpPr>
          <p:nvPr>
            <p:ph type="title"/>
          </p:nvPr>
        </p:nvSpPr>
        <p:spPr/>
        <p:txBody>
          <a:bodyPr>
            <a:normAutofit fontScale="90000"/>
          </a:bodyPr>
          <a:lstStyle/>
          <a:p>
            <a:r>
              <a:rPr lang="en-US" dirty="0" smtClean="0"/>
              <a:t>Conclusion</a:t>
            </a:r>
            <a:endParaRPr lang="en-US" dirty="0"/>
          </a:p>
        </p:txBody>
      </p:sp>
    </p:spTree>
    <p:extLst>
      <p:ext uri="{BB962C8B-B14F-4D97-AF65-F5344CB8AC3E}">
        <p14:creationId xmlns:p14="http://schemas.microsoft.com/office/powerpoint/2010/main" val="172679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#MWSUG2017 </a:t>
            </a:r>
            <a:r>
              <a:rPr lang="en-US" dirty="0"/>
              <a:t># SA04</a:t>
            </a:r>
          </a:p>
        </p:txBody>
      </p:sp>
      <p:sp>
        <p:nvSpPr>
          <p:cNvPr id="3" name="Title 2"/>
          <p:cNvSpPr>
            <a:spLocks noGrp="1"/>
          </p:cNvSpPr>
          <p:nvPr>
            <p:ph type="title"/>
          </p:nvPr>
        </p:nvSpPr>
        <p:spPr>
          <a:xfrm>
            <a:off x="533400" y="381000"/>
            <a:ext cx="11125200" cy="1219200"/>
          </a:xfrm>
        </p:spPr>
        <p:txBody>
          <a:bodyPr/>
          <a:lstStyle/>
          <a:p>
            <a:r>
              <a:rPr lang="en-US" dirty="0" smtClean="0"/>
              <a:t>Thank You (or) Contact Information</a:t>
            </a:r>
            <a:endParaRPr lang="en-US" dirty="0"/>
          </a:p>
        </p:txBody>
      </p:sp>
      <p:sp>
        <p:nvSpPr>
          <p:cNvPr id="4" name="Text Placeholder 3"/>
          <p:cNvSpPr>
            <a:spLocks noGrp="1"/>
          </p:cNvSpPr>
          <p:nvPr>
            <p:ph type="body" sz="quarter" idx="4294967295"/>
          </p:nvPr>
        </p:nvSpPr>
        <p:spPr>
          <a:xfrm>
            <a:off x="533400" y="1752600"/>
            <a:ext cx="11125200" cy="4495800"/>
          </a:xfrm>
        </p:spPr>
        <p:txBody>
          <a:bodyPr/>
          <a:lstStyle/>
          <a:p>
            <a:r>
              <a:rPr lang="en-US" dirty="0" smtClean="0">
                <a:solidFill>
                  <a:schemeClr val="tx1"/>
                </a:solidFill>
              </a:rPr>
              <a:t>Name of Presenter</a:t>
            </a:r>
          </a:p>
          <a:p>
            <a:r>
              <a:rPr lang="en-US" dirty="0" smtClean="0">
                <a:solidFill>
                  <a:schemeClr val="tx1"/>
                </a:solidFill>
              </a:rPr>
              <a:t>Company</a:t>
            </a:r>
          </a:p>
          <a:p>
            <a:r>
              <a:rPr lang="en-US" dirty="0" smtClean="0">
                <a:solidFill>
                  <a:schemeClr val="tx1"/>
                </a:solidFill>
              </a:rPr>
              <a:t>Address</a:t>
            </a:r>
          </a:p>
          <a:p>
            <a:r>
              <a:rPr lang="en-US" dirty="0" smtClean="0">
                <a:solidFill>
                  <a:schemeClr val="tx1"/>
                </a:solidFill>
              </a:rPr>
              <a:t>Phone</a:t>
            </a:r>
          </a:p>
          <a:p>
            <a:r>
              <a:rPr lang="en-US" dirty="0" smtClean="0">
                <a:solidFill>
                  <a:schemeClr val="tx1"/>
                </a:solidFill>
              </a:rPr>
              <a:t>Email</a:t>
            </a:r>
          </a:p>
          <a:p>
            <a:r>
              <a:rPr lang="en-US" dirty="0" smtClean="0">
                <a:solidFill>
                  <a:schemeClr val="tx1"/>
                </a:solidFill>
              </a:rPr>
              <a:t>Web</a:t>
            </a:r>
          </a:p>
          <a:p>
            <a:r>
              <a:rPr lang="en-US" dirty="0" smtClean="0">
                <a:solidFill>
                  <a:schemeClr val="tx1"/>
                </a:solidFill>
              </a:rPr>
              <a:t>Twitter</a:t>
            </a:r>
            <a:endParaRPr lang="en-US" dirty="0">
              <a:solidFill>
                <a:schemeClr val="tx1"/>
              </a:solidFill>
            </a:endParaRPr>
          </a:p>
        </p:txBody>
      </p:sp>
    </p:spTree>
    <p:extLst>
      <p:ext uri="{BB962C8B-B14F-4D97-AF65-F5344CB8AC3E}">
        <p14:creationId xmlns:p14="http://schemas.microsoft.com/office/powerpoint/2010/main" val="119246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How to Succeed at MWSUG 2017</a:t>
            </a:r>
            <a:r>
              <a:rPr lang="en-US" sz="6000" dirty="0"/>
              <a:t/>
            </a:r>
            <a:br>
              <a:rPr lang="en-US" sz="6000" dirty="0"/>
            </a:br>
            <a:r>
              <a:rPr lang="en-US" sz="3200" dirty="0"/>
              <a:t>Paper# </a:t>
            </a:r>
            <a:r>
              <a:rPr lang="en-US" sz="3200" dirty="0" smtClean="0"/>
              <a:t>SA04</a:t>
            </a:r>
            <a:endParaRPr lang="en-US" sz="4800" dirty="0"/>
          </a:p>
        </p:txBody>
      </p:sp>
      <p:sp>
        <p:nvSpPr>
          <p:cNvPr id="3" name="Subtitle 2"/>
          <p:cNvSpPr>
            <a:spLocks noGrp="1"/>
          </p:cNvSpPr>
          <p:nvPr>
            <p:ph type="subTitle" idx="1"/>
          </p:nvPr>
        </p:nvSpPr>
        <p:spPr/>
        <p:txBody>
          <a:bodyPr/>
          <a:lstStyle/>
          <a:p>
            <a:r>
              <a:rPr lang="en-US" dirty="0" smtClean="0"/>
              <a:t>Author1; ABC Company</a:t>
            </a:r>
          </a:p>
          <a:p>
            <a:r>
              <a:rPr lang="en-US" dirty="0" smtClean="0"/>
              <a:t>Author2; XY State</a:t>
            </a:r>
            <a:endParaRPr lang="en-US" dirty="0"/>
          </a:p>
        </p:txBody>
      </p:sp>
      <p:sp>
        <p:nvSpPr>
          <p:cNvPr id="4" name="Footer Placeholder 3"/>
          <p:cNvSpPr>
            <a:spLocks noGrp="1"/>
          </p:cNvSpPr>
          <p:nvPr>
            <p:ph type="ftr" sz="quarter" idx="10"/>
          </p:nvPr>
        </p:nvSpPr>
        <p:spPr/>
        <p:txBody>
          <a:bodyPr/>
          <a:lstStyle/>
          <a:p>
            <a:r>
              <a:rPr lang="en-US" dirty="0" smtClean="0"/>
              <a:t>#MWSUG2017 #SA04</a:t>
            </a:r>
            <a:endParaRPr lang="en-US"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28600"/>
            <a:ext cx="11125200" cy="838200"/>
          </a:xfrm>
        </p:spPr>
        <p:txBody>
          <a:bodyPr>
            <a:normAutofit/>
          </a:bodyPr>
          <a:lstStyle/>
          <a:p>
            <a:r>
              <a:rPr lang="en-US" dirty="0" smtClean="0"/>
              <a:t>Outline</a:t>
            </a:r>
            <a:endParaRPr lang="en-US" dirty="0"/>
          </a:p>
        </p:txBody>
      </p:sp>
      <p:sp>
        <p:nvSpPr>
          <p:cNvPr id="14" name="Content Placeholder 13"/>
          <p:cNvSpPr>
            <a:spLocks noGrp="1"/>
          </p:cNvSpPr>
          <p:nvPr>
            <p:ph idx="1"/>
          </p:nvPr>
        </p:nvSpPr>
        <p:spPr>
          <a:xfrm>
            <a:off x="533400" y="1295400"/>
            <a:ext cx="11125200" cy="3581399"/>
          </a:xfrm>
        </p:spPr>
        <p:txBody>
          <a:bodyPr/>
          <a:lstStyle/>
          <a:p>
            <a:pPr lvl="0"/>
            <a:r>
              <a:rPr lang="en-US" dirty="0" smtClean="0"/>
              <a:t>Keep your font sizes consistent throughout the presentation</a:t>
            </a:r>
            <a:endParaRPr lang="en-US" dirty="0"/>
          </a:p>
          <a:p>
            <a:r>
              <a:rPr lang="en-US" dirty="0" smtClean="0"/>
              <a:t>Remember to fill in your two-letter Section Abbreviation and two-digit Paper number in </a:t>
            </a:r>
            <a:r>
              <a:rPr lang="en-US" dirty="0" smtClean="0"/>
              <a:t>the hashtag in the </a:t>
            </a:r>
            <a:r>
              <a:rPr lang="en-US" dirty="0" smtClean="0"/>
              <a:t>footer</a:t>
            </a:r>
            <a:endParaRPr lang="en-US" dirty="0"/>
          </a:p>
          <a:p>
            <a:r>
              <a:rPr lang="en-US" dirty="0" smtClean="0"/>
              <a:t>Keep text to a minimum</a:t>
            </a:r>
            <a:endParaRPr lang="en-US" dirty="0"/>
          </a:p>
        </p:txBody>
      </p:sp>
      <p:sp>
        <p:nvSpPr>
          <p:cNvPr id="2" name="Footer Placeholder 1"/>
          <p:cNvSpPr>
            <a:spLocks noGrp="1"/>
          </p:cNvSpPr>
          <p:nvPr>
            <p:ph type="ftr" sz="quarter" idx="11"/>
          </p:nvPr>
        </p:nvSpPr>
        <p:spPr/>
        <p:txBody>
          <a:bodyPr/>
          <a:lstStyle/>
          <a:p>
            <a:r>
              <a:rPr lang="en-US" dirty="0" smtClean="0"/>
              <a:t>#MWSUG2017 #SA04</a:t>
            </a:r>
            <a:endParaRPr lang="en-US" dirty="0"/>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Section</a:t>
            </a:r>
            <a:endParaRPr lang="en-US" dirty="0"/>
          </a:p>
        </p:txBody>
      </p:sp>
      <p:sp>
        <p:nvSpPr>
          <p:cNvPr id="3" name="Text Placeholder 2"/>
          <p:cNvSpPr>
            <a:spLocks noGrp="1"/>
          </p:cNvSpPr>
          <p:nvPr>
            <p:ph type="body" idx="1"/>
          </p:nvPr>
        </p:nvSpPr>
        <p:spPr/>
        <p:txBody>
          <a:bodyPr/>
          <a:lstStyle/>
          <a:p>
            <a:r>
              <a:rPr lang="en-US" dirty="0" smtClean="0"/>
              <a:t>Grab their attention</a:t>
            </a:r>
            <a:endParaRPr lang="en-US" dirty="0"/>
          </a:p>
        </p:txBody>
      </p:sp>
      <p:sp>
        <p:nvSpPr>
          <p:cNvPr id="4" name="Footer Placeholder 3"/>
          <p:cNvSpPr>
            <a:spLocks noGrp="1"/>
          </p:cNvSpPr>
          <p:nvPr>
            <p:ph type="ftr" sz="quarter" idx="11"/>
          </p:nvPr>
        </p:nvSpPr>
        <p:spPr/>
        <p:txBody>
          <a:bodyPr/>
          <a:lstStyle/>
          <a:p>
            <a:r>
              <a:rPr lang="en-US" dirty="0" smtClean="0"/>
              <a:t>#MWSUG2017 </a:t>
            </a:r>
            <a:r>
              <a:rPr lang="en-US" dirty="0"/>
              <a:t># SA04</a:t>
            </a:r>
          </a:p>
        </p:txBody>
      </p:sp>
    </p:spTree>
    <p:extLst>
      <p:ext uri="{BB962C8B-B14F-4D97-AF65-F5344CB8AC3E}">
        <p14:creationId xmlns:p14="http://schemas.microsoft.com/office/powerpoint/2010/main" val="22234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#MWSUG2017 </a:t>
            </a:r>
            <a:r>
              <a:rPr lang="en-US" dirty="0"/>
              <a:t># SA04</a:t>
            </a:r>
          </a:p>
        </p:txBody>
      </p:sp>
      <p:sp>
        <p:nvSpPr>
          <p:cNvPr id="4" name="Title 3"/>
          <p:cNvSpPr>
            <a:spLocks noGrp="1"/>
          </p:cNvSpPr>
          <p:nvPr>
            <p:ph type="title"/>
          </p:nvPr>
        </p:nvSpPr>
        <p:spPr/>
        <p:txBody>
          <a:bodyPr>
            <a:normAutofit fontScale="90000"/>
          </a:bodyPr>
          <a:lstStyle/>
          <a:p>
            <a:r>
              <a:rPr lang="en-US" dirty="0" smtClean="0"/>
              <a:t>First Idea</a:t>
            </a:r>
            <a:endParaRPr lang="en-US" dirty="0"/>
          </a:p>
        </p:txBody>
      </p:sp>
    </p:spTree>
    <p:extLst>
      <p:ext uri="{BB962C8B-B14F-4D97-AF65-F5344CB8AC3E}">
        <p14:creationId xmlns:p14="http://schemas.microsoft.com/office/powerpoint/2010/main" val="9003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800" dirty="0" err="1" smtClean="0"/>
              <a:t>Proc</a:t>
            </a:r>
            <a:r>
              <a:rPr lang="en-US" sz="2800" dirty="0" smtClean="0"/>
              <a:t> SQL</a:t>
            </a:r>
          </a:p>
          <a:p>
            <a:pPr lvl="1"/>
            <a:r>
              <a:rPr lang="en-US" sz="2400" dirty="0" smtClean="0"/>
              <a:t>Distinct</a:t>
            </a:r>
          </a:p>
          <a:p>
            <a:pPr lvl="1"/>
            <a:r>
              <a:rPr lang="en-US" sz="2400" dirty="0" smtClean="0"/>
              <a:t>Join</a:t>
            </a:r>
          </a:p>
          <a:p>
            <a:pPr lvl="1"/>
            <a:r>
              <a:rPr lang="en-US" sz="2400" dirty="0" smtClean="0"/>
              <a:t>Union</a:t>
            </a:r>
          </a:p>
          <a:p>
            <a:endParaRPr lang="en-US" dirty="0"/>
          </a:p>
        </p:txBody>
      </p:sp>
      <p:sp>
        <p:nvSpPr>
          <p:cNvPr id="3" name="Content Placeholder 2"/>
          <p:cNvSpPr>
            <a:spLocks noGrp="1"/>
          </p:cNvSpPr>
          <p:nvPr>
            <p:ph sz="half" idx="2"/>
          </p:nvPr>
        </p:nvSpPr>
        <p:spPr/>
        <p:txBody>
          <a:bodyPr/>
          <a:lstStyle/>
          <a:p>
            <a:r>
              <a:rPr lang="en-US" sz="2800" dirty="0" smtClean="0"/>
              <a:t>DATA step</a:t>
            </a:r>
          </a:p>
          <a:p>
            <a:pPr lvl="1"/>
            <a:r>
              <a:rPr lang="en-US" sz="2400" dirty="0" smtClean="0"/>
              <a:t>Where</a:t>
            </a:r>
          </a:p>
          <a:p>
            <a:pPr lvl="1"/>
            <a:r>
              <a:rPr lang="en-US" sz="2400" dirty="0" smtClean="0"/>
              <a:t>By</a:t>
            </a:r>
            <a:endParaRPr lang="en-US" sz="2400" dirty="0"/>
          </a:p>
        </p:txBody>
      </p:sp>
      <p:sp>
        <p:nvSpPr>
          <p:cNvPr id="4" name="Footer Placeholder 3"/>
          <p:cNvSpPr>
            <a:spLocks noGrp="1"/>
          </p:cNvSpPr>
          <p:nvPr>
            <p:ph type="ftr" sz="quarter" idx="11"/>
          </p:nvPr>
        </p:nvSpPr>
        <p:spPr/>
        <p:txBody>
          <a:bodyPr/>
          <a:lstStyle/>
          <a:p>
            <a:r>
              <a:rPr lang="en-US" dirty="0" smtClean="0"/>
              <a:t>#MWSUG2017 </a:t>
            </a:r>
            <a:r>
              <a:rPr lang="en-US" dirty="0"/>
              <a:t># SA04</a:t>
            </a:r>
          </a:p>
        </p:txBody>
      </p:sp>
      <p:sp>
        <p:nvSpPr>
          <p:cNvPr id="5" name="Title 4"/>
          <p:cNvSpPr>
            <a:spLocks noGrp="1"/>
          </p:cNvSpPr>
          <p:nvPr>
            <p:ph type="title"/>
          </p:nvPr>
        </p:nvSpPr>
        <p:spPr/>
        <p:txBody>
          <a:bodyPr/>
          <a:lstStyle/>
          <a:p>
            <a:r>
              <a:rPr lang="en-US" dirty="0" smtClean="0"/>
              <a:t>Compare Two Ideas</a:t>
            </a:r>
            <a:endParaRPr lang="en-US" dirty="0"/>
          </a:p>
        </p:txBody>
      </p:sp>
    </p:spTree>
    <p:extLst>
      <p:ext uri="{BB962C8B-B14F-4D97-AF65-F5344CB8AC3E}">
        <p14:creationId xmlns:p14="http://schemas.microsoft.com/office/powerpoint/2010/main" val="236486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Ordered List</a:t>
            </a:r>
            <a:endParaRPr lang="en-US" dirty="0"/>
          </a:p>
        </p:txBody>
      </p:sp>
      <p:sp>
        <p:nvSpPr>
          <p:cNvPr id="3" name="Content Placeholder 2"/>
          <p:cNvSpPr>
            <a:spLocks noGrp="1"/>
          </p:cNvSpPr>
          <p:nvPr>
            <p:ph sz="half" idx="2"/>
          </p:nvPr>
        </p:nvSpPr>
        <p:spPr/>
        <p:txBody>
          <a:bodyPr/>
          <a:lstStyle/>
          <a:p>
            <a:pPr marL="457200" indent="-457200">
              <a:buFont typeface="+mj-lt"/>
              <a:buAutoNum type="arabicPeriod"/>
            </a:pPr>
            <a:r>
              <a:rPr lang="en-US" dirty="0" smtClean="0"/>
              <a:t>Ordered item 1</a:t>
            </a:r>
          </a:p>
          <a:p>
            <a:pPr marL="457200" indent="-457200">
              <a:buFont typeface="+mj-lt"/>
              <a:buAutoNum type="arabicPeriod"/>
            </a:pPr>
            <a:r>
              <a:rPr lang="en-US" dirty="0" smtClean="0"/>
              <a:t>Ordered item 2</a:t>
            </a:r>
            <a:endParaRPr lang="en-US" dirty="0"/>
          </a:p>
        </p:txBody>
      </p:sp>
      <p:sp>
        <p:nvSpPr>
          <p:cNvPr id="4" name="Text Placeholder 3"/>
          <p:cNvSpPr>
            <a:spLocks noGrp="1"/>
          </p:cNvSpPr>
          <p:nvPr>
            <p:ph type="body" sz="quarter" idx="3"/>
          </p:nvPr>
        </p:nvSpPr>
        <p:spPr/>
        <p:txBody>
          <a:bodyPr/>
          <a:lstStyle/>
          <a:p>
            <a:r>
              <a:rPr lang="en-US" dirty="0" smtClean="0"/>
              <a:t>Unordered List</a:t>
            </a:r>
            <a:endParaRPr lang="en-US" dirty="0"/>
          </a:p>
        </p:txBody>
      </p:sp>
      <p:sp>
        <p:nvSpPr>
          <p:cNvPr id="5" name="Content Placeholder 4"/>
          <p:cNvSpPr>
            <a:spLocks noGrp="1"/>
          </p:cNvSpPr>
          <p:nvPr>
            <p:ph sz="quarter" idx="4"/>
          </p:nvPr>
        </p:nvSpPr>
        <p:spPr/>
        <p:txBody>
          <a:bodyPr/>
          <a:lstStyle/>
          <a:p>
            <a:r>
              <a:rPr lang="en-US" dirty="0" smtClean="0"/>
              <a:t>Item here</a:t>
            </a:r>
          </a:p>
          <a:p>
            <a:r>
              <a:rPr lang="en-US" dirty="0" smtClean="0"/>
              <a:t>Item there</a:t>
            </a:r>
            <a:endParaRPr lang="en-US" dirty="0"/>
          </a:p>
        </p:txBody>
      </p:sp>
      <p:sp>
        <p:nvSpPr>
          <p:cNvPr id="6" name="Footer Placeholder 5"/>
          <p:cNvSpPr>
            <a:spLocks noGrp="1"/>
          </p:cNvSpPr>
          <p:nvPr>
            <p:ph type="ftr" sz="quarter" idx="11"/>
          </p:nvPr>
        </p:nvSpPr>
        <p:spPr/>
        <p:txBody>
          <a:bodyPr/>
          <a:lstStyle/>
          <a:p>
            <a:r>
              <a:rPr lang="en-US" dirty="0" smtClean="0"/>
              <a:t>#MWSUG2017 </a:t>
            </a:r>
            <a:r>
              <a:rPr lang="en-US" dirty="0"/>
              <a:t># SA04</a:t>
            </a:r>
          </a:p>
        </p:txBody>
      </p:sp>
      <p:sp>
        <p:nvSpPr>
          <p:cNvPr id="7" name="Title 6"/>
          <p:cNvSpPr>
            <a:spLocks noGrp="1"/>
          </p:cNvSpPr>
          <p:nvPr>
            <p:ph type="title"/>
          </p:nvPr>
        </p:nvSpPr>
        <p:spPr/>
        <p:txBody>
          <a:bodyPr/>
          <a:lstStyle/>
          <a:p>
            <a:r>
              <a:rPr lang="en-US" dirty="0" smtClean="0"/>
              <a:t>Compare two Ideas with Headers</a:t>
            </a:r>
            <a:endParaRPr lang="en-US" dirty="0"/>
          </a:p>
        </p:txBody>
      </p:sp>
    </p:spTree>
    <p:extLst>
      <p:ext uri="{BB962C8B-B14F-4D97-AF65-F5344CB8AC3E}">
        <p14:creationId xmlns:p14="http://schemas.microsoft.com/office/powerpoint/2010/main" val="282116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another Section Heading</a:t>
            </a:r>
            <a:endParaRPr lang="en-US" dirty="0"/>
          </a:p>
        </p:txBody>
      </p:sp>
      <p:sp>
        <p:nvSpPr>
          <p:cNvPr id="3" name="Text Placeholder 2"/>
          <p:cNvSpPr>
            <a:spLocks noGrp="1"/>
          </p:cNvSpPr>
          <p:nvPr>
            <p:ph type="body" idx="1"/>
          </p:nvPr>
        </p:nvSpPr>
        <p:spPr/>
        <p:txBody>
          <a:bodyPr/>
          <a:lstStyle/>
          <a:p>
            <a:r>
              <a:rPr lang="en-US" dirty="0" smtClean="0"/>
              <a:t>Sub-heading</a:t>
            </a:r>
            <a:endParaRPr lang="en-US" dirty="0"/>
          </a:p>
        </p:txBody>
      </p:sp>
      <p:sp>
        <p:nvSpPr>
          <p:cNvPr id="4" name="Footer Placeholder 3"/>
          <p:cNvSpPr>
            <a:spLocks noGrp="1"/>
          </p:cNvSpPr>
          <p:nvPr>
            <p:ph type="ftr" sz="quarter" idx="11"/>
          </p:nvPr>
        </p:nvSpPr>
        <p:spPr/>
        <p:txBody>
          <a:bodyPr/>
          <a:lstStyle/>
          <a:p>
            <a:r>
              <a:rPr lang="en-US" dirty="0" smtClean="0"/>
              <a:t>#MWSUG2017 </a:t>
            </a:r>
            <a:r>
              <a:rPr lang="en-US" dirty="0"/>
              <a:t># SA04</a:t>
            </a:r>
          </a:p>
        </p:txBody>
      </p:sp>
    </p:spTree>
    <p:extLst>
      <p:ext uri="{BB962C8B-B14F-4D97-AF65-F5344CB8AC3E}">
        <p14:creationId xmlns:p14="http://schemas.microsoft.com/office/powerpoint/2010/main" val="99021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#MWSUG2017 </a:t>
            </a:r>
            <a:r>
              <a:rPr lang="en-US" dirty="0"/>
              <a:t># SA04</a:t>
            </a:r>
          </a:p>
        </p:txBody>
      </p:sp>
      <p:sp>
        <p:nvSpPr>
          <p:cNvPr id="3" name="Title 2"/>
          <p:cNvSpPr>
            <a:spLocks noGrp="1"/>
          </p:cNvSpPr>
          <p:nvPr>
            <p:ph type="title"/>
          </p:nvPr>
        </p:nvSpPr>
        <p:spPr/>
        <p:txBody>
          <a:bodyPr/>
          <a:lstStyle/>
          <a:p>
            <a:r>
              <a:rPr lang="en-US" dirty="0" smtClean="0"/>
              <a:t>Blank page for Graphics/Code</a:t>
            </a:r>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1084772655"/>
              </p:ext>
            </p:extLst>
          </p:nvPr>
        </p:nvGraphicFramePr>
        <p:xfrm>
          <a:off x="1981200" y="1905000"/>
          <a:ext cx="8001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22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Template 2017">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 xmlns:thm15="http://schemas.microsoft.com/office/thememl/2012/main" name="Slide Template 2017.potx" id="{1ECCEF94-D784-45A1-B784-78188F7A9898}" vid="{83707191-340A-4ED3-A9D0-23E8AF09E905}"/>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Template 2017</Template>
  <TotalTime>46</TotalTime>
  <Words>263</Words>
  <Application>Microsoft Office PowerPoint</Application>
  <PresentationFormat>Custom</PresentationFormat>
  <Paragraphs>61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Slide Template 2017</vt:lpstr>
      <vt:lpstr>How to Succeed at MWSUG 2017 Paper# SA04</vt:lpstr>
      <vt:lpstr>How to Succeed at MWSUG 2017 Paper# SA04</vt:lpstr>
      <vt:lpstr>Outline</vt:lpstr>
      <vt:lpstr>First Section</vt:lpstr>
      <vt:lpstr>First Idea</vt:lpstr>
      <vt:lpstr>Compare Two Ideas</vt:lpstr>
      <vt:lpstr>Compare two Ideas with Headers</vt:lpstr>
      <vt:lpstr>Here is another Section Heading</vt:lpstr>
      <vt:lpstr>Blank page for Graphics/Code</vt:lpstr>
      <vt:lpstr>Conclusion</vt:lpstr>
      <vt:lpstr>Thank You (or) Contact Information</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and Paper Number</dc:title>
  <dc:creator>Johnson, Misty A</dc:creator>
  <cp:lastModifiedBy>Johnson, Misty A</cp:lastModifiedBy>
  <cp:revision>12</cp:revision>
  <dcterms:created xsi:type="dcterms:W3CDTF">2017-03-22T12:18:02Z</dcterms:created>
  <dcterms:modified xsi:type="dcterms:W3CDTF">2017-08-01T21:54:16Z</dcterms:modified>
</cp:coreProperties>
</file>