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-1138" y="-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13EA-DEC8-4AD1-BEE5-2210D99C86B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3645-E71D-487E-94C1-A9A21230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3645-E71D-487E-94C1-A9A21230C6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0847" y="228600"/>
            <a:ext cx="9166227" cy="1711325"/>
          </a:xfrm>
        </p:spPr>
        <p:txBody>
          <a:bodyPr anchor="t"/>
          <a:lstStyle>
            <a:lvl1pPr algn="ctr">
              <a:defRPr sz="5400" i="0" baseline="0"/>
            </a:lvl1pPr>
          </a:lstStyle>
          <a:p>
            <a:r>
              <a:rPr lang="en-US" dirty="0" smtClean="0"/>
              <a:t>Poster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0266" y="6492875"/>
            <a:ext cx="411480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#MWSUG2017  #</a:t>
            </a:r>
            <a:r>
              <a:rPr lang="en-US" dirty="0" err="1" smtClean="0"/>
              <a:t>POxx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28600" y="228600"/>
            <a:ext cx="149225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Your logo here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28600" y="2047875"/>
            <a:ext cx="2849563" cy="4618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3303639" y="2047569"/>
            <a:ext cx="3578225" cy="228095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7107340" y="2067272"/>
            <a:ext cx="4882723" cy="224155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3303639" y="4513263"/>
            <a:ext cx="8686749" cy="197961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562225" y="647700"/>
            <a:ext cx="1152525" cy="1123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8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2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4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9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6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5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6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C00000">
                <a:alpha val="50000"/>
              </a:srgbClr>
            </a:gs>
            <a:gs pos="23000">
              <a:srgbClr val="C00000">
                <a:alpha val="50000"/>
              </a:srgbClr>
            </a:gs>
            <a:gs pos="0">
              <a:schemeClr val="tx1">
                <a:lumMod val="85000"/>
                <a:lumOff val="15000"/>
              </a:schemeClr>
            </a:gs>
            <a:gs pos="46000">
              <a:srgbClr val="C00000"/>
            </a:gs>
            <a:gs pos="100000">
              <a:schemeClr val="tx1">
                <a:lumMod val="85000"/>
                <a:lumOff val="1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7962" y="228600"/>
            <a:ext cx="8876071" cy="801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0123" y="6492875"/>
            <a:ext cx="2571751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#MWSUG2017  #</a:t>
            </a:r>
            <a:r>
              <a:rPr lang="en-US" dirty="0" err="1" smtClean="0"/>
              <a:t>POxx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228600"/>
            <a:ext cx="996990" cy="1165798"/>
          </a:xfrm>
          <a:prstGeom prst="rect">
            <a:avLst/>
          </a:prstGeom>
          <a:effectLst>
            <a:glow rad="101600">
              <a:schemeClr val="bg1">
                <a:lumMod val="8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090" y="6502634"/>
            <a:ext cx="353787" cy="3553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4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8" y="228600"/>
            <a:ext cx="8651877" cy="1711325"/>
          </a:xfrm>
          <a:noFill/>
        </p:spPr>
        <p:txBody>
          <a:bodyPr>
            <a:normAutofit/>
          </a:bodyPr>
          <a:lstStyle/>
          <a:p>
            <a:r>
              <a:rPr lang="en-US" smtClean="0"/>
              <a:t>Sample Poster</a:t>
            </a:r>
            <a:br>
              <a:rPr lang="en-US" smtClean="0"/>
            </a:br>
            <a:r>
              <a:rPr lang="en-US" sz="2000" smtClean="0"/>
              <a:t>Author1, Title, Company; Author2, Title, Company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#MWSUG2017  </a:t>
            </a:r>
            <a:r>
              <a:rPr lang="en-US" dirty="0" smtClean="0"/>
              <a:t>#</a:t>
            </a:r>
            <a:r>
              <a:rPr lang="en-US" dirty="0" err="1" smtClean="0"/>
              <a:t>POxx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28600" y="1567543"/>
            <a:ext cx="2849563" cy="492533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Objective</a:t>
            </a:r>
          </a:p>
          <a:p>
            <a:pPr marL="0" indent="0">
              <a:buNone/>
            </a:pPr>
            <a:r>
              <a:rPr lang="en-US" dirty="0" smtClean="0"/>
              <a:t>Text </a:t>
            </a:r>
          </a:p>
          <a:p>
            <a:pPr marL="0" indent="0">
              <a:buNone/>
            </a:pPr>
            <a:r>
              <a:rPr lang="en-US" dirty="0" smtClean="0"/>
              <a:t>here…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237839" y="1567544"/>
            <a:ext cx="4305962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Materials and Methods</a:t>
            </a:r>
          </a:p>
          <a:p>
            <a:pPr marL="0" indent="0">
              <a:buNone/>
            </a:pPr>
            <a:r>
              <a:rPr lang="en-US" dirty="0" smtClean="0"/>
              <a:t>Text here…</a:t>
            </a:r>
          </a:p>
          <a:p>
            <a:pPr marL="0" indent="0">
              <a:buNone/>
            </a:pPr>
            <a:r>
              <a:rPr lang="en-US" dirty="0" smtClean="0"/>
              <a:t>Output 1 shows…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7648575" y="1567543"/>
            <a:ext cx="4284663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Results</a:t>
            </a:r>
          </a:p>
          <a:p>
            <a:pPr marL="0" indent="0">
              <a:buNone/>
            </a:pPr>
            <a:r>
              <a:rPr lang="en-US" dirty="0" smtClean="0"/>
              <a:t>Text here…</a:t>
            </a:r>
          </a:p>
          <a:p>
            <a:pPr marL="0" indent="0">
              <a:buNone/>
            </a:pPr>
            <a:r>
              <a:rPr lang="en-US" dirty="0" smtClean="0"/>
              <a:t>Shown in Figure </a:t>
            </a:r>
            <a:r>
              <a:rPr lang="en-US" smtClean="0"/>
              <a:t>1 is…</a:t>
            </a:r>
            <a:endParaRPr lang="en-US" dirty="0"/>
          </a:p>
        </p:txBody>
      </p:sp>
      <p:pic>
        <p:nvPicPr>
          <p:cNvPr id="33" name="Picture Placeholder 3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52" b="-26552"/>
          <a:stretch/>
        </p:blipFill>
        <p:spPr>
          <a:xfrm>
            <a:off x="240969" y="0"/>
            <a:ext cx="1492250" cy="1711325"/>
          </a:xfrm>
        </p:spPr>
      </p:pic>
      <p:pic>
        <p:nvPicPr>
          <p:cNvPr id="37" name="Picture 2"/>
          <p:cNvPicPr>
            <a:picLocks noGrp="1" noChangeAspect="1" noChangeArrowheads="1"/>
          </p:cNvPicPr>
          <p:nvPr>
            <p:ph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428"/>
          <a:stretch/>
        </p:blipFill>
        <p:spPr bwMode="auto">
          <a:xfrm>
            <a:off x="3237838" y="5114925"/>
            <a:ext cx="8625580" cy="146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77" y="3330035"/>
            <a:ext cx="3010436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9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PosterSample2017.potx" id="{77C46BED-9D92-4DDF-9E42-B5AC0E3A4B05}" vid="{366DAAEC-E327-4688-A838-D3B280490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31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Sample Poster Author1, Title, Company; Author2, Title, Company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 Johnson</dc:creator>
  <cp:lastModifiedBy>Johnson, Misty A</cp:lastModifiedBy>
  <cp:revision>25</cp:revision>
  <dcterms:created xsi:type="dcterms:W3CDTF">2017-02-26T22:27:28Z</dcterms:created>
  <dcterms:modified xsi:type="dcterms:W3CDTF">2017-03-25T19:57:49Z</dcterms:modified>
</cp:coreProperties>
</file>