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600"/>
    <a:srgbClr val="F49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13EA-DEC8-4AD1-BEE5-2210D99C86B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3645-E71D-487E-94C1-A9A21230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A3645-E71D-487E-94C1-A9A21230C6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F7F266-17D3-46FD-8269-E1ACAAE9D23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2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03178" y="1393902"/>
            <a:ext cx="3757808" cy="270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0" name="Rectangle 9"/>
          <p:cNvSpPr/>
          <p:nvPr/>
        </p:nvSpPr>
        <p:spPr>
          <a:xfrm>
            <a:off x="8128000" y="1393902"/>
            <a:ext cx="3757808" cy="270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7" name="Rectangle 6"/>
          <p:cNvSpPr/>
          <p:nvPr/>
        </p:nvSpPr>
        <p:spPr>
          <a:xfrm>
            <a:off x="194849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203178" y="1393902"/>
            <a:ext cx="3757808" cy="270417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8128000" y="1393902"/>
            <a:ext cx="3757808" cy="270417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03178" y="4265341"/>
            <a:ext cx="7682630" cy="2258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6" name="Content Placeholder 4"/>
          <p:cNvSpPr>
            <a:spLocks noGrp="1"/>
          </p:cNvSpPr>
          <p:nvPr>
            <p:ph sz="quarter" idx="15"/>
          </p:nvPr>
        </p:nvSpPr>
        <p:spPr>
          <a:xfrm>
            <a:off x="4203178" y="4265341"/>
            <a:ext cx="7682630" cy="225812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F7B41-F9A2-470C-A433-16B7E913BFD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6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0847" y="228600"/>
            <a:ext cx="9166227" cy="1711325"/>
          </a:xfrm>
        </p:spPr>
        <p:txBody>
          <a:bodyPr anchor="t"/>
          <a:lstStyle>
            <a:lvl1pPr algn="ctr">
              <a:defRPr sz="5400" i="0" baseline="0"/>
            </a:lvl1pPr>
          </a:lstStyle>
          <a:p>
            <a:r>
              <a:rPr lang="en-US" dirty="0"/>
              <a:t>Poster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28600" y="228600"/>
            <a:ext cx="1492250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28600" y="2047875"/>
            <a:ext cx="2849563" cy="4618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3303639" y="2047569"/>
            <a:ext cx="3578225" cy="228095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/>
          </p:nvPr>
        </p:nvSpPr>
        <p:spPr>
          <a:xfrm>
            <a:off x="7107340" y="2067272"/>
            <a:ext cx="4882723" cy="224155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/>
          </p:nvPr>
        </p:nvSpPr>
        <p:spPr>
          <a:xfrm>
            <a:off x="3303639" y="4513263"/>
            <a:ext cx="8686749" cy="197961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562225" y="647700"/>
            <a:ext cx="1152525" cy="11239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5FEC0-A320-4A3E-9F75-813E2268A5B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A17CD-B587-414F-B46C-94B5AE74FE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14" y="1366024"/>
            <a:ext cx="11885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2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67014" y="1366024"/>
            <a:ext cx="11885808" cy="5129561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A0848-CBEA-45BE-9755-05F18413B5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79507" y="1589049"/>
            <a:ext cx="5706301" cy="485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278356" y="1589049"/>
            <a:ext cx="5706301" cy="485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278356" y="1589049"/>
            <a:ext cx="5706301" cy="4850780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1"/>
          </p:nvPr>
        </p:nvSpPr>
        <p:spPr>
          <a:xfrm>
            <a:off x="6179507" y="1589049"/>
            <a:ext cx="5706301" cy="4850780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EA8D87-4F28-46C6-B4AE-DBCE4536B5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5178" y="1596740"/>
            <a:ext cx="5734137" cy="4898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139178" y="3679902"/>
            <a:ext cx="5845479" cy="2815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39178" y="1589049"/>
            <a:ext cx="5845479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139178" y="3679902"/>
            <a:ext cx="5845479" cy="278780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6235178" y="1589049"/>
            <a:ext cx="5706301" cy="4906537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2"/>
          </p:nvPr>
        </p:nvSpPr>
        <p:spPr>
          <a:xfrm>
            <a:off x="139178" y="1589049"/>
            <a:ext cx="5845479" cy="19235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23948-2F3A-45C3-ADB4-E79AD7F8E5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9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5178" y="3707780"/>
            <a:ext cx="5817644" cy="2732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6235178" y="1616927"/>
            <a:ext cx="5817644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94850" y="1616927"/>
            <a:ext cx="5845479" cy="4822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6235178" y="3707780"/>
            <a:ext cx="5845479" cy="2732049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6235178" y="1616927"/>
            <a:ext cx="5845479" cy="19235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616927"/>
            <a:ext cx="5845479" cy="482290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FB462-E9F9-479E-88FF-F8AD2AB28C9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343" y="1589049"/>
            <a:ext cx="5819383" cy="192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014" y="1589049"/>
            <a:ext cx="5817644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167014" y="3679902"/>
            <a:ext cx="11859712" cy="2843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6217901" y="1589049"/>
            <a:ext cx="5845479" cy="1922424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167014" y="1589049"/>
            <a:ext cx="5845479" cy="1922424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67014" y="3681064"/>
            <a:ext cx="11859712" cy="2842399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C458D-B326-49E8-926B-F8959765CB8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9178" y="3958683"/>
            <a:ext cx="11913644" cy="2481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39178" y="1393903"/>
            <a:ext cx="11913644" cy="2481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139178" y="3959845"/>
            <a:ext cx="11913644" cy="24799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/>
          </p:nvPr>
        </p:nvSpPr>
        <p:spPr>
          <a:xfrm>
            <a:off x="139178" y="1393903"/>
            <a:ext cx="11913644" cy="24799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BAE35-513D-46D2-B46B-B849B4EEFF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8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67" y="4014439"/>
            <a:ext cx="5875055" cy="245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79507" y="144965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11" name="Rectangle 10"/>
          <p:cNvSpPr/>
          <p:nvPr/>
        </p:nvSpPr>
        <p:spPr>
          <a:xfrm>
            <a:off x="111343" y="401443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11343" y="144965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0"/>
          </p:nvPr>
        </p:nvSpPr>
        <p:spPr>
          <a:xfrm>
            <a:off x="6167209" y="4019245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4"/>
          <p:cNvSpPr>
            <a:spLocks noGrp="1"/>
          </p:cNvSpPr>
          <p:nvPr>
            <p:ph sz="quarter" idx="11"/>
          </p:nvPr>
        </p:nvSpPr>
        <p:spPr>
          <a:xfrm>
            <a:off x="6167209" y="1449658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4"/>
          <p:cNvSpPr>
            <a:spLocks noGrp="1"/>
          </p:cNvSpPr>
          <p:nvPr>
            <p:ph sz="quarter" idx="12"/>
          </p:nvPr>
        </p:nvSpPr>
        <p:spPr>
          <a:xfrm>
            <a:off x="111343" y="1454465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4"/>
          <p:cNvSpPr>
            <a:spLocks noGrp="1"/>
          </p:cNvSpPr>
          <p:nvPr>
            <p:ph sz="quarter" idx="13"/>
          </p:nvPr>
        </p:nvSpPr>
        <p:spPr>
          <a:xfrm>
            <a:off x="111343" y="4014439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17CB5A-90BC-483A-83EE-BA633A87B41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03178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0" name="Rectangle 9"/>
          <p:cNvSpPr/>
          <p:nvPr/>
        </p:nvSpPr>
        <p:spPr>
          <a:xfrm>
            <a:off x="8128000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7" name="Rectangle 6"/>
          <p:cNvSpPr/>
          <p:nvPr/>
        </p:nvSpPr>
        <p:spPr>
          <a:xfrm>
            <a:off x="194849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203178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812800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9250C5-B870-46A6-8D89-FE457857396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6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AC600"/>
            </a:gs>
            <a:gs pos="100000">
              <a:srgbClr val="EAC600"/>
            </a:gs>
            <a:gs pos="50000">
              <a:schemeClr val="bg1">
                <a:lumMod val="6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231014" y="6551341"/>
            <a:ext cx="3089753" cy="306659"/>
          </a:xfrm>
          <a:prstGeom prst="rect">
            <a:avLst/>
          </a:prstGeom>
        </p:spPr>
        <p:txBody>
          <a:bodyPr/>
          <a:lstStyle>
            <a:lvl1pPr algn="ctr">
              <a:defRPr sz="1096"/>
            </a:lvl1pPr>
          </a:lstStyle>
          <a:p>
            <a:r>
              <a:rPr lang="en-US" dirty="0"/>
              <a:t>#MWSUG2021</a:t>
            </a:r>
          </a:p>
          <a:p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384E9B-EBFF-49FD-91ED-D4BE76B8F44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4749" y="184390"/>
            <a:ext cx="1371788" cy="1367580"/>
          </a:xfrm>
          <a:prstGeom prst="rect">
            <a:avLst/>
          </a:prstGeom>
          <a:ln>
            <a:solidFill>
              <a:schemeClr val="accent2">
                <a:lumMod val="75000"/>
                <a:alpha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053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sldNum="0" hdr="0" dt="0"/>
  <p:txStyles>
    <p:titleStyle>
      <a:lvl1pPr algn="ctr" eaLnBrk="1" hangingPunct="1">
        <a:defRPr sz="3507"/>
      </a:lvl1pPr>
    </p:titleStyle>
    <p:bodyStyle>
      <a:lvl1pPr eaLnBrk="1" hangingPunct="1">
        <a:defRPr sz="2082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8" y="228600"/>
            <a:ext cx="8651877" cy="1711325"/>
          </a:xfrm>
          <a:noFill/>
        </p:spPr>
        <p:txBody>
          <a:bodyPr>
            <a:normAutofit/>
          </a:bodyPr>
          <a:lstStyle/>
          <a:p>
            <a:r>
              <a:rPr lang="en-US"/>
              <a:t>Sample Poster</a:t>
            </a:r>
            <a:br>
              <a:rPr lang="en-US"/>
            </a:br>
            <a:r>
              <a:rPr lang="en-US" sz="2000"/>
              <a:t>Author1, Title, Company; Author2, Title, Company</a:t>
            </a:r>
            <a:endParaRPr lang="en-US" sz="2000" dirty="0"/>
          </a:p>
        </p:txBody>
      </p:sp>
      <p:pic>
        <p:nvPicPr>
          <p:cNvPr id="33" name="Picture Placeholder 3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52" b="-26552"/>
          <a:stretch/>
        </p:blipFill>
        <p:spPr>
          <a:xfrm>
            <a:off x="240969" y="0"/>
            <a:ext cx="1492250" cy="1711325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228600" y="1567543"/>
            <a:ext cx="2849563" cy="492533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Objective</a:t>
            </a:r>
          </a:p>
          <a:p>
            <a:pPr marL="0" indent="0">
              <a:buNone/>
            </a:pPr>
            <a:r>
              <a:rPr lang="en-US" dirty="0"/>
              <a:t>Text </a:t>
            </a:r>
          </a:p>
          <a:p>
            <a:pPr marL="0" indent="0">
              <a:buNone/>
            </a:pPr>
            <a:r>
              <a:rPr lang="en-US" dirty="0"/>
              <a:t>here…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237839" y="1567544"/>
            <a:ext cx="4305962" cy="345054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Materials and Methods</a:t>
            </a:r>
          </a:p>
          <a:p>
            <a:pPr marL="0" indent="0">
              <a:buNone/>
            </a:pPr>
            <a:r>
              <a:rPr lang="en-US" dirty="0"/>
              <a:t>Text here…</a:t>
            </a:r>
          </a:p>
          <a:p>
            <a:pPr marL="0" indent="0">
              <a:buNone/>
            </a:pPr>
            <a:r>
              <a:rPr lang="en-US" dirty="0"/>
              <a:t>Output 1 shows…</a:t>
            </a:r>
          </a:p>
        </p:txBody>
      </p:sp>
      <p:pic>
        <p:nvPicPr>
          <p:cNvPr id="37" name="Picture 2"/>
          <p:cNvPicPr>
            <a:picLocks noGrp="1" noChangeAspect="1" noChangeArrowheads="1"/>
          </p:cNvPicPr>
          <p:nvPr>
            <p:ph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428"/>
          <a:stretch/>
        </p:blipFill>
        <p:spPr bwMode="auto">
          <a:xfrm>
            <a:off x="3237838" y="5114925"/>
            <a:ext cx="8625580" cy="146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7648575" y="1567543"/>
            <a:ext cx="4284663" cy="345054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Results</a:t>
            </a:r>
          </a:p>
          <a:p>
            <a:pPr marL="0" indent="0">
              <a:buNone/>
            </a:pPr>
            <a:r>
              <a:rPr lang="en-US" dirty="0"/>
              <a:t>Text here…</a:t>
            </a:r>
          </a:p>
          <a:p>
            <a:pPr marL="0" indent="0">
              <a:buNone/>
            </a:pPr>
            <a:r>
              <a:rPr lang="en-US" dirty="0"/>
              <a:t>Shown in Figure </a:t>
            </a:r>
            <a:r>
              <a:rPr lang="en-US"/>
              <a:t>1 is…</a:t>
            </a:r>
            <a:endParaRPr lang="en-US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77" y="3330035"/>
            <a:ext cx="3010436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5E78-BF85-4813-B82B-990B79196B1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#MWSUG2021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229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9E85C3AD-E3DB-464F-8256-6F7F64D08803}" vid="{1AAEEEDC-49B6-41DC-A86D-584787A882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233</TotalTime>
  <Words>41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Theme1</vt:lpstr>
      <vt:lpstr>Sample Poster Author1, Title, Company; Author2, Title, Company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Misty Johnson</dc:creator>
  <cp:lastModifiedBy>Richann Watson</cp:lastModifiedBy>
  <cp:revision>29</cp:revision>
  <dcterms:created xsi:type="dcterms:W3CDTF">2017-02-26T22:27:28Z</dcterms:created>
  <dcterms:modified xsi:type="dcterms:W3CDTF">2021-08-14T16:58:58Z</dcterms:modified>
</cp:coreProperties>
</file>