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6" r:id="rId1"/>
  </p:sldMasterIdLst>
  <p:notesMasterIdLst>
    <p:notesMasterId r:id="rId10"/>
  </p:notesMasterIdLst>
  <p:sldIdLst>
    <p:sldId id="279" r:id="rId2"/>
    <p:sldId id="280" r:id="rId3"/>
    <p:sldId id="281" r:id="rId4"/>
    <p:sldId id="282" r:id="rId5"/>
    <p:sldId id="283" r:id="rId6"/>
    <p:sldId id="284" r:id="rId7"/>
    <p:sldId id="285" r:id="rId8"/>
    <p:sldId id="286" r:id="rId9"/>
  </p:sldIdLst>
  <p:sldSz cx="37490400" cy="21031200"/>
  <p:notesSz cx="6858000" cy="9144000"/>
  <p:defaultTextStyle>
    <a:defPPr>
      <a:defRPr lang="en-US"/>
    </a:defPPr>
    <a:lvl1pPr marL="0" algn="l" defTabSz="1672300" rtl="0" eaLnBrk="1" latinLnBrk="0" hangingPunct="1">
      <a:defRPr sz="6600" kern="1200">
        <a:solidFill>
          <a:schemeClr val="tx1"/>
        </a:solidFill>
        <a:latin typeface="+mn-lt"/>
        <a:ea typeface="+mn-ea"/>
        <a:cs typeface="+mn-cs"/>
      </a:defRPr>
    </a:lvl1pPr>
    <a:lvl2pPr marL="1672300" algn="l" defTabSz="1672300" rtl="0" eaLnBrk="1" latinLnBrk="0" hangingPunct="1">
      <a:defRPr sz="6600" kern="1200">
        <a:solidFill>
          <a:schemeClr val="tx1"/>
        </a:solidFill>
        <a:latin typeface="+mn-lt"/>
        <a:ea typeface="+mn-ea"/>
        <a:cs typeface="+mn-cs"/>
      </a:defRPr>
    </a:lvl2pPr>
    <a:lvl3pPr marL="3344601" algn="l" defTabSz="1672300" rtl="0" eaLnBrk="1" latinLnBrk="0" hangingPunct="1">
      <a:defRPr sz="6600" kern="1200">
        <a:solidFill>
          <a:schemeClr val="tx1"/>
        </a:solidFill>
        <a:latin typeface="+mn-lt"/>
        <a:ea typeface="+mn-ea"/>
        <a:cs typeface="+mn-cs"/>
      </a:defRPr>
    </a:lvl3pPr>
    <a:lvl4pPr marL="5016901" algn="l" defTabSz="1672300" rtl="0" eaLnBrk="1" latinLnBrk="0" hangingPunct="1">
      <a:defRPr sz="6600" kern="1200">
        <a:solidFill>
          <a:schemeClr val="tx1"/>
        </a:solidFill>
        <a:latin typeface="+mn-lt"/>
        <a:ea typeface="+mn-ea"/>
        <a:cs typeface="+mn-cs"/>
      </a:defRPr>
    </a:lvl4pPr>
    <a:lvl5pPr marL="6689202" algn="l" defTabSz="1672300" rtl="0" eaLnBrk="1" latinLnBrk="0" hangingPunct="1">
      <a:defRPr sz="6600" kern="1200">
        <a:solidFill>
          <a:schemeClr val="tx1"/>
        </a:solidFill>
        <a:latin typeface="+mn-lt"/>
        <a:ea typeface="+mn-ea"/>
        <a:cs typeface="+mn-cs"/>
      </a:defRPr>
    </a:lvl5pPr>
    <a:lvl6pPr marL="8361502" algn="l" defTabSz="1672300" rtl="0" eaLnBrk="1" latinLnBrk="0" hangingPunct="1">
      <a:defRPr sz="6600" kern="1200">
        <a:solidFill>
          <a:schemeClr val="tx1"/>
        </a:solidFill>
        <a:latin typeface="+mn-lt"/>
        <a:ea typeface="+mn-ea"/>
        <a:cs typeface="+mn-cs"/>
      </a:defRPr>
    </a:lvl6pPr>
    <a:lvl7pPr marL="10033803" algn="l" defTabSz="1672300" rtl="0" eaLnBrk="1" latinLnBrk="0" hangingPunct="1">
      <a:defRPr sz="6600" kern="1200">
        <a:solidFill>
          <a:schemeClr val="tx1"/>
        </a:solidFill>
        <a:latin typeface="+mn-lt"/>
        <a:ea typeface="+mn-ea"/>
        <a:cs typeface="+mn-cs"/>
      </a:defRPr>
    </a:lvl7pPr>
    <a:lvl8pPr marL="11706103" algn="l" defTabSz="1672300" rtl="0" eaLnBrk="1" latinLnBrk="0" hangingPunct="1">
      <a:defRPr sz="6600" kern="1200">
        <a:solidFill>
          <a:schemeClr val="tx1"/>
        </a:solidFill>
        <a:latin typeface="+mn-lt"/>
        <a:ea typeface="+mn-ea"/>
        <a:cs typeface="+mn-cs"/>
      </a:defRPr>
    </a:lvl8pPr>
    <a:lvl9pPr marL="13378404" algn="l" defTabSz="1672300" rtl="0" eaLnBrk="1" latinLnBrk="0" hangingPunct="1">
      <a:defRPr sz="6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636">
          <p15:clr>
            <a:srgbClr val="A4A3A4"/>
          </p15:clr>
        </p15:guide>
        <p15:guide id="2" pos="11800">
          <p15:clr>
            <a:srgbClr val="A4A3A4"/>
          </p15:clr>
        </p15:guide>
        <p15:guide id="3" orient="horz" pos="6624">
          <p15:clr>
            <a:srgbClr val="A4A3A4"/>
          </p15:clr>
        </p15:guide>
        <p15:guide id="4" pos="1180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7221"/>
    <a:srgbClr val="ED1C24"/>
    <a:srgbClr val="001236"/>
    <a:srgbClr val="2DA2BF"/>
    <a:srgbClr val="D3EEF5"/>
    <a:srgbClr val="A6DDEA"/>
    <a:srgbClr val="91CFE8"/>
    <a:srgbClr val="BDE0EF"/>
    <a:srgbClr val="DFEFF6"/>
    <a:srgbClr val="17595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74" autoAdjust="0"/>
    <p:restoredTop sz="94543"/>
  </p:normalViewPr>
  <p:slideViewPr>
    <p:cSldViewPr snapToGrid="0" snapToObjects="1">
      <p:cViewPr varScale="1">
        <p:scale>
          <a:sx n="21" d="100"/>
          <a:sy n="21" d="100"/>
        </p:scale>
        <p:origin x="756" y="44"/>
      </p:cViewPr>
      <p:guideLst>
        <p:guide orient="horz" pos="6636"/>
        <p:guide pos="11800"/>
        <p:guide orient="horz" pos="6624"/>
        <p:guide pos="11809"/>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C2E22E-B51A-994B-A4FD-5CB488F795C4}" type="datetimeFigureOut">
              <a:rPr lang="en-US" smtClean="0"/>
              <a:t>7/30/2024</a:t>
            </a:fld>
            <a:endParaRPr lang="en-US"/>
          </a:p>
        </p:txBody>
      </p:sp>
      <p:sp>
        <p:nvSpPr>
          <p:cNvPr id="4" name="Slide Image Placeholder 3"/>
          <p:cNvSpPr>
            <a:spLocks noGrp="1" noRot="1" noChangeAspect="1"/>
          </p:cNvSpPr>
          <p:nvPr>
            <p:ph type="sldImg" idx="2"/>
          </p:nvPr>
        </p:nvSpPr>
        <p:spPr>
          <a:xfrm>
            <a:off x="373063" y="685800"/>
            <a:ext cx="611187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788BE2-D053-2746-B78B-7673278DB802}" type="slidenum">
              <a:rPr lang="en-US" smtClean="0"/>
              <a:t>‹#›</a:t>
            </a:fld>
            <a:endParaRPr lang="en-US"/>
          </a:p>
        </p:txBody>
      </p:sp>
    </p:spTree>
    <p:extLst>
      <p:ext uri="{BB962C8B-B14F-4D97-AF65-F5344CB8AC3E}">
        <p14:creationId xmlns:p14="http://schemas.microsoft.com/office/powerpoint/2010/main" val="278224584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3063" y="685800"/>
            <a:ext cx="6111875"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B2A57B-FBD6-D143-B590-9B45EC76B6FA}"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613430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3063" y="685800"/>
            <a:ext cx="611187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B2A57B-FBD6-D143-B590-9B45EC76B6FA}"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613430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3063" y="685800"/>
            <a:ext cx="6111875"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B2A57B-FBD6-D143-B590-9B45EC76B6FA}"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613430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3063" y="685800"/>
            <a:ext cx="6111875"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B2A57B-FBD6-D143-B590-9B45EC76B6FA}"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613430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3063" y="685800"/>
            <a:ext cx="611187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B2A57B-FBD6-D143-B590-9B45EC76B6FA}"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613430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3063" y="685800"/>
            <a:ext cx="611187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B2A57B-FBD6-D143-B590-9B45EC76B6FA}"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613430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3063" y="685800"/>
            <a:ext cx="611187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B2A57B-FBD6-D143-B590-9B45EC76B6FA}"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6134300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3063" y="685800"/>
            <a:ext cx="611187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B2A57B-FBD6-D143-B590-9B45EC76B6FA}"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613430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795135" y="13689687"/>
            <a:ext cx="28117800" cy="5033903"/>
          </a:xfrm>
        </p:spPr>
        <p:txBody>
          <a:bodyPr wrap="none" anchor="t">
            <a:normAutofit/>
          </a:bodyPr>
          <a:lstStyle>
            <a:lvl1pPr algn="r">
              <a:defRPr sz="17000" b="0" i="0" spc="-919">
                <a:solidFill>
                  <a:schemeClr val="bg1">
                    <a:lumMod val="65000"/>
                    <a:lumOff val="35000"/>
                  </a:schemeClr>
                </a:solidFill>
                <a:effectLst>
                  <a:outerShdw blurRad="469900" dist="342900" dir="5400000" sy="-20000" rotWithShape="0">
                    <a:prstClr val="black">
                      <a:alpha val="66000"/>
                    </a:prstClr>
                  </a:outerShdw>
                </a:effectLst>
                <a:latin typeface="Arial" charset="0"/>
              </a:defRPr>
            </a:lvl1pPr>
          </a:lstStyle>
          <a:p>
            <a:r>
              <a:rPr lang="en-US"/>
              <a:t>Click to edit Master title style</a:t>
            </a:r>
            <a:endParaRPr lang="en-US" dirty="0"/>
          </a:p>
        </p:txBody>
      </p:sp>
      <p:sp>
        <p:nvSpPr>
          <p:cNvPr id="3" name="Subtitle 2"/>
          <p:cNvSpPr>
            <a:spLocks noGrp="1"/>
          </p:cNvSpPr>
          <p:nvPr>
            <p:ph type="subTitle" idx="1"/>
          </p:nvPr>
        </p:nvSpPr>
        <p:spPr>
          <a:xfrm>
            <a:off x="6795132" y="11329419"/>
            <a:ext cx="28117800" cy="2312343"/>
          </a:xfrm>
        </p:spPr>
        <p:txBody>
          <a:bodyPr anchor="b">
            <a:normAutofit/>
          </a:bodyPr>
          <a:lstStyle>
            <a:lvl1pPr marL="0" indent="0" algn="r">
              <a:buNone/>
              <a:defRPr sz="9806" b="0" i="0">
                <a:solidFill>
                  <a:schemeClr val="bg1">
                    <a:lumMod val="65000"/>
                    <a:lumOff val="35000"/>
                  </a:schemeClr>
                </a:solidFill>
                <a:latin typeface="Arial" charset="0"/>
              </a:defRPr>
            </a:lvl1pPr>
            <a:lvl2pPr marL="1401114" indent="0" algn="ctr">
              <a:buNone/>
              <a:defRPr sz="6129"/>
            </a:lvl2pPr>
            <a:lvl3pPr marL="2802227" indent="0" algn="ctr">
              <a:buNone/>
              <a:defRPr sz="5516"/>
            </a:lvl3pPr>
            <a:lvl4pPr marL="4203342" indent="0" algn="ctr">
              <a:buNone/>
              <a:defRPr sz="4904"/>
            </a:lvl4pPr>
            <a:lvl5pPr marL="5604455" indent="0" algn="ctr">
              <a:buNone/>
              <a:defRPr sz="4904"/>
            </a:lvl5pPr>
            <a:lvl6pPr marL="7005569" indent="0" algn="ctr">
              <a:buNone/>
              <a:defRPr sz="4904"/>
            </a:lvl6pPr>
            <a:lvl7pPr marL="8406682" indent="0" algn="ctr">
              <a:buNone/>
              <a:defRPr sz="4904"/>
            </a:lvl7pPr>
            <a:lvl8pPr marL="9807797" indent="0" algn="ctr">
              <a:buNone/>
              <a:defRPr sz="4904"/>
            </a:lvl8pPr>
            <a:lvl9pPr marL="11208910" indent="0" algn="ctr">
              <a:buNone/>
              <a:defRPr sz="4904"/>
            </a:lvl9pPr>
          </a:lstStyle>
          <a:p>
            <a:r>
              <a:rPr lang="en-US"/>
              <a:t>Click to edit Master subtitle style</a:t>
            </a:r>
            <a:endParaRPr lang="en-US" dirty="0"/>
          </a:p>
        </p:txBody>
      </p:sp>
    </p:spTree>
    <p:extLst>
      <p:ext uri="{BB962C8B-B14F-4D97-AF65-F5344CB8AC3E}">
        <p14:creationId xmlns:p14="http://schemas.microsoft.com/office/powerpoint/2010/main" val="5664375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ontent with Caption">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9189060" y="7876275"/>
            <a:ext cx="26831414" cy="438744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Date Placeholder 4"/>
          <p:cNvSpPr>
            <a:spLocks noGrp="1"/>
          </p:cNvSpPr>
          <p:nvPr>
            <p:ph type="dt" sz="half" idx="10"/>
          </p:nvPr>
        </p:nvSpPr>
        <p:spPr/>
        <p:txBody>
          <a:bodyPr/>
          <a:lstStyle/>
          <a:p>
            <a:fld id="{42A54C80-263E-416B-A8E0-580EDEADCBDC}" type="datetimeFigureOut">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7/30/2024</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Footer Placeholder 5"/>
          <p:cNvSpPr>
            <a:spLocks noGrp="1"/>
          </p:cNvSpPr>
          <p:nvPr>
            <p:ph type="ftr" sz="quarter" idx="11"/>
          </p:nvPr>
        </p:nvSpPr>
        <p:spPr/>
        <p:txBody>
          <a:bodyPr/>
          <a:lstStyle/>
          <a:p>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7" name="Slide Number Placeholder 6"/>
          <p:cNvSpPr>
            <a:spLocks noGrp="1"/>
          </p:cNvSpPr>
          <p:nvPr>
            <p:ph type="sldNum" sz="quarter" idx="12"/>
          </p:nvPr>
        </p:nvSpPr>
        <p:spPr/>
        <p:txBody>
          <a:bodyPr/>
          <a:lstStyle/>
          <a:p>
            <a:fld id="{519954A3-9DFD-4C44-94BA-B95130A3BA1C}"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9" name="Text Placeholder 4">
            <a:extLst>
              <a:ext uri="{FF2B5EF4-FFF2-40B4-BE49-F238E27FC236}">
                <a16:creationId xmlns:a16="http://schemas.microsoft.com/office/drawing/2014/main" id="{869CD85A-1825-408B-8B36-D1A56D7DAD8F}"/>
              </a:ext>
            </a:extLst>
          </p:cNvPr>
          <p:cNvSpPr>
            <a:spLocks noGrp="1"/>
          </p:cNvSpPr>
          <p:nvPr>
            <p:ph type="body" sz="quarter" idx="3" hasCustomPrompt="1"/>
          </p:nvPr>
        </p:nvSpPr>
        <p:spPr>
          <a:xfrm>
            <a:off x="9189058" y="5378824"/>
            <a:ext cx="26831414" cy="2303406"/>
          </a:xfrm>
        </p:spPr>
        <p:txBody>
          <a:bodyPr vert="horz" lIns="91440" tIns="45720" rIns="91440" bIns="45720" rtlCol="0" anchor="b">
            <a:normAutofit/>
          </a:bodyPr>
          <a:lstStyle>
            <a:lvl1pPr>
              <a:buNone/>
              <a:defRPr lang="en-US" sz="8800" b="1">
                <a:solidFill>
                  <a:schemeClr val="bg1"/>
                </a:solidFill>
              </a:defRPr>
            </a:lvl1pPr>
          </a:lstStyle>
          <a:p>
            <a:pPr marL="0" lvl="0" indent="0">
              <a:buNone/>
            </a:pPr>
            <a:r>
              <a:rPr lang="en-US" dirty="0"/>
              <a:t>CLICK TO EDIT MASTER TEXT STYLES</a:t>
            </a:r>
          </a:p>
        </p:txBody>
      </p:sp>
      <p:sp>
        <p:nvSpPr>
          <p:cNvPr id="11" name="Title 1">
            <a:extLst>
              <a:ext uri="{FF2B5EF4-FFF2-40B4-BE49-F238E27FC236}">
                <a16:creationId xmlns:a16="http://schemas.microsoft.com/office/drawing/2014/main" id="{85772916-2FD8-4371-9E1C-4E63AC291773}"/>
              </a:ext>
            </a:extLst>
          </p:cNvPr>
          <p:cNvSpPr>
            <a:spLocks noGrp="1"/>
          </p:cNvSpPr>
          <p:nvPr>
            <p:ph type="title"/>
          </p:nvPr>
        </p:nvSpPr>
        <p:spPr>
          <a:xfrm>
            <a:off x="8086406" y="1119718"/>
            <a:ext cx="23164559" cy="2080682"/>
          </a:xfrm>
        </p:spPr>
        <p:txBody>
          <a:bodyPr/>
          <a:lstStyle/>
          <a:p>
            <a:r>
              <a:rPr lang="en-US"/>
              <a:t>Click to edit Master title style</a:t>
            </a:r>
            <a:endParaRPr lang="en-US" dirty="0"/>
          </a:p>
        </p:txBody>
      </p:sp>
      <p:sp>
        <p:nvSpPr>
          <p:cNvPr id="12" name="Text Placeholder 9">
            <a:extLst>
              <a:ext uri="{FF2B5EF4-FFF2-40B4-BE49-F238E27FC236}">
                <a16:creationId xmlns:a16="http://schemas.microsoft.com/office/drawing/2014/main" id="{D166F1EA-F87E-4827-8F89-08DE4391B17F}"/>
              </a:ext>
            </a:extLst>
          </p:cNvPr>
          <p:cNvSpPr>
            <a:spLocks noGrp="1"/>
          </p:cNvSpPr>
          <p:nvPr>
            <p:ph type="body" sz="quarter" idx="13" hasCustomPrompt="1"/>
          </p:nvPr>
        </p:nvSpPr>
        <p:spPr>
          <a:xfrm>
            <a:off x="8086725" y="3549650"/>
            <a:ext cx="23164800" cy="1498600"/>
          </a:xfrm>
        </p:spPr>
        <p:txBody>
          <a:bodyPr>
            <a:normAutofit/>
          </a:bodyPr>
          <a:lstStyle>
            <a:lvl1pPr marL="0" marR="0" indent="0" algn="ctr" defTabSz="2802227" rtl="0" eaLnBrk="1" fontAlgn="auto" latinLnBrk="0" hangingPunct="1">
              <a:lnSpc>
                <a:spcPct val="90000"/>
              </a:lnSpc>
              <a:spcBef>
                <a:spcPts val="3065"/>
              </a:spcBef>
              <a:spcAft>
                <a:spcPts val="0"/>
              </a:spcAft>
              <a:buClrTx/>
              <a:buSzTx/>
              <a:buFont typeface="Arial" panose="020B0604020202020204" pitchFamily="34" charset="0"/>
              <a:buNone/>
              <a:tabLst/>
              <a:defRPr sz="7200">
                <a:solidFill>
                  <a:schemeClr val="bg1">
                    <a:lumMod val="65000"/>
                    <a:lumOff val="35000"/>
                  </a:schemeClr>
                </a:solidFill>
              </a:defRPr>
            </a:lvl1pPr>
          </a:lstStyle>
          <a:p>
            <a:pPr marL="0" marR="0" lvl="0" indent="0" algn="ctr" defTabSz="2802227" rtl="0" eaLnBrk="1" fontAlgn="auto" latinLnBrk="0" hangingPunct="1">
              <a:lnSpc>
                <a:spcPct val="90000"/>
              </a:lnSpc>
              <a:spcBef>
                <a:spcPts val="3065"/>
              </a:spcBef>
              <a:spcAft>
                <a:spcPts val="0"/>
              </a:spcAft>
              <a:buClrTx/>
              <a:buSzTx/>
              <a:buFont typeface="Arial" panose="020B0604020202020204" pitchFamily="34" charset="0"/>
              <a:buNone/>
              <a:tabLst/>
              <a:defRPr/>
            </a:pPr>
            <a:r>
              <a:rPr lang="en-US" dirty="0"/>
              <a:t>Click to edit Author’s Name and Affiliation or subtitle</a:t>
            </a:r>
          </a:p>
        </p:txBody>
      </p:sp>
      <p:sp>
        <p:nvSpPr>
          <p:cNvPr id="10" name="Content Placeholder 2">
            <a:extLst>
              <a:ext uri="{FF2B5EF4-FFF2-40B4-BE49-F238E27FC236}">
                <a16:creationId xmlns:a16="http://schemas.microsoft.com/office/drawing/2014/main" id="{676EC95B-4989-4A81-928F-0B91E9FABEBD}"/>
              </a:ext>
            </a:extLst>
          </p:cNvPr>
          <p:cNvSpPr>
            <a:spLocks noGrp="1"/>
          </p:cNvSpPr>
          <p:nvPr>
            <p:ph idx="14" hasCustomPrompt="1"/>
          </p:nvPr>
        </p:nvSpPr>
        <p:spPr>
          <a:xfrm>
            <a:off x="9189058" y="15205025"/>
            <a:ext cx="26831414" cy="4024270"/>
          </a:xfrm>
        </p:spPr>
        <p:txBody>
          <a:bodyPr/>
          <a:lstStyle/>
          <a:p>
            <a:pPr lvl="0"/>
            <a:r>
              <a:rPr lang="en-US" dirty="0"/>
              <a:t>Click to edit Master text styles</a:t>
            </a:r>
          </a:p>
          <a:p>
            <a:pPr lvl="1"/>
            <a:r>
              <a:rPr lang="en-US" dirty="0"/>
              <a:t>Second level</a:t>
            </a:r>
          </a:p>
          <a:p>
            <a:pPr lvl="2"/>
            <a:r>
              <a:rPr lang="en-US" dirty="0"/>
              <a:t>Third level</a:t>
            </a:r>
          </a:p>
        </p:txBody>
      </p:sp>
      <p:sp>
        <p:nvSpPr>
          <p:cNvPr id="13" name="Text Placeholder 4">
            <a:extLst>
              <a:ext uri="{FF2B5EF4-FFF2-40B4-BE49-F238E27FC236}">
                <a16:creationId xmlns:a16="http://schemas.microsoft.com/office/drawing/2014/main" id="{1CA52336-B446-4FA4-9A53-6A59AB2975E2}"/>
              </a:ext>
            </a:extLst>
          </p:cNvPr>
          <p:cNvSpPr>
            <a:spLocks noGrp="1"/>
          </p:cNvSpPr>
          <p:nvPr>
            <p:ph type="body" sz="quarter" idx="15" hasCustomPrompt="1"/>
          </p:nvPr>
        </p:nvSpPr>
        <p:spPr>
          <a:xfrm>
            <a:off x="9189056" y="12707573"/>
            <a:ext cx="26831414" cy="2303406"/>
          </a:xfrm>
        </p:spPr>
        <p:txBody>
          <a:bodyPr vert="horz" lIns="91440" tIns="45720" rIns="91440" bIns="45720" rtlCol="0" anchor="b">
            <a:normAutofit/>
          </a:bodyPr>
          <a:lstStyle>
            <a:lvl1pPr>
              <a:buNone/>
              <a:defRPr lang="en-US" sz="8800" b="1">
                <a:solidFill>
                  <a:schemeClr val="bg1"/>
                </a:solidFill>
              </a:defRPr>
            </a:lvl1pPr>
          </a:lstStyle>
          <a:p>
            <a:pPr marL="0" lvl="0" indent="0">
              <a:buNone/>
            </a:pPr>
            <a:r>
              <a:rPr lang="en-US" dirty="0"/>
              <a:t>CLICK TO EDIT MASTER TEXT STYLES</a:t>
            </a:r>
          </a:p>
        </p:txBody>
      </p:sp>
      <p:sp>
        <p:nvSpPr>
          <p:cNvPr id="14" name="Picture Placeholder 11">
            <a:extLst>
              <a:ext uri="{FF2B5EF4-FFF2-40B4-BE49-F238E27FC236}">
                <a16:creationId xmlns:a16="http://schemas.microsoft.com/office/drawing/2014/main" id="{A4358997-71BC-43E5-AA92-DFD3FF6B095E}"/>
              </a:ext>
            </a:extLst>
          </p:cNvPr>
          <p:cNvSpPr>
            <a:spLocks noGrp="1"/>
          </p:cNvSpPr>
          <p:nvPr>
            <p:ph type="pic" sz="quarter" idx="16" hasCustomPrompt="1"/>
          </p:nvPr>
        </p:nvSpPr>
        <p:spPr>
          <a:xfrm>
            <a:off x="31815088" y="806450"/>
            <a:ext cx="5029200" cy="4241800"/>
          </a:xfrm>
        </p:spPr>
        <p:txBody>
          <a:bodyPr anchor="ctr"/>
          <a:lstStyle>
            <a:lvl1pPr marL="0" indent="0" algn="ctr">
              <a:buNone/>
              <a:defRPr/>
            </a:lvl1pPr>
          </a:lstStyle>
          <a:p>
            <a:r>
              <a:rPr lang="en-US" dirty="0"/>
              <a:t>Click to add logo</a:t>
            </a:r>
          </a:p>
        </p:txBody>
      </p:sp>
    </p:spTree>
    <p:extLst>
      <p:ext uri="{BB962C8B-B14F-4D97-AF65-F5344CB8AC3E}">
        <p14:creationId xmlns:p14="http://schemas.microsoft.com/office/powerpoint/2010/main" val="99877834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9215955" y="7876276"/>
            <a:ext cx="26831414" cy="60279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7/30/2024</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Footer Placeholder 5"/>
          <p:cNvSpPr>
            <a:spLocks noGrp="1"/>
          </p:cNvSpPr>
          <p:nvPr>
            <p:ph type="ftr" sz="quarter" idx="11"/>
          </p:nvPr>
        </p:nvSpPr>
        <p:spPr/>
        <p:txBody>
          <a:bodyPr/>
          <a:lstStyle/>
          <a:p>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7" name="Slide Number Placeholder 6"/>
          <p:cNvSpPr>
            <a:spLocks noGrp="1"/>
          </p:cNvSpPr>
          <p:nvPr>
            <p:ph type="sldNum" sz="quarter" idx="12"/>
          </p:nvPr>
        </p:nvSpPr>
        <p:spPr/>
        <p:txBody>
          <a:bodyPr/>
          <a:lstStyle/>
          <a:p>
            <a:fld id="{519954A3-9DFD-4C44-94BA-B95130A3BA1C}"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9" name="Text Placeholder 4">
            <a:extLst>
              <a:ext uri="{FF2B5EF4-FFF2-40B4-BE49-F238E27FC236}">
                <a16:creationId xmlns:a16="http://schemas.microsoft.com/office/drawing/2014/main" id="{869CD85A-1825-408B-8B36-D1A56D7DAD8F}"/>
              </a:ext>
            </a:extLst>
          </p:cNvPr>
          <p:cNvSpPr>
            <a:spLocks noGrp="1"/>
          </p:cNvSpPr>
          <p:nvPr>
            <p:ph type="body" sz="quarter" idx="3" hasCustomPrompt="1"/>
          </p:nvPr>
        </p:nvSpPr>
        <p:spPr>
          <a:xfrm>
            <a:off x="9215955" y="5378824"/>
            <a:ext cx="26831412" cy="2303406"/>
          </a:xfrm>
        </p:spPr>
        <p:txBody>
          <a:bodyPr vert="horz" lIns="91440" tIns="45720" rIns="91440" bIns="45720" rtlCol="0" anchor="b">
            <a:normAutofit/>
          </a:bodyPr>
          <a:lstStyle>
            <a:lvl1pPr>
              <a:buNone/>
              <a:defRPr lang="en-US" sz="8800" b="1">
                <a:solidFill>
                  <a:schemeClr val="bg1"/>
                </a:solidFill>
              </a:defRPr>
            </a:lvl1pPr>
          </a:lstStyle>
          <a:p>
            <a:pPr marL="0" lvl="0" indent="0">
              <a:buNone/>
            </a:pPr>
            <a:r>
              <a:rPr lang="en-US" dirty="0"/>
              <a:t>CLICK TO EDIT MASTER TEXT STYLES</a:t>
            </a:r>
          </a:p>
        </p:txBody>
      </p:sp>
      <p:sp>
        <p:nvSpPr>
          <p:cNvPr id="11" name="Picture Placeholder 9">
            <a:extLst>
              <a:ext uri="{FF2B5EF4-FFF2-40B4-BE49-F238E27FC236}">
                <a16:creationId xmlns:a16="http://schemas.microsoft.com/office/drawing/2014/main" id="{C0716FB4-8888-452C-8293-5866671ED536}"/>
              </a:ext>
            </a:extLst>
          </p:cNvPr>
          <p:cNvSpPr>
            <a:spLocks noGrp="1"/>
          </p:cNvSpPr>
          <p:nvPr>
            <p:ph type="pic" sz="quarter" idx="14"/>
          </p:nvPr>
        </p:nvSpPr>
        <p:spPr>
          <a:xfrm>
            <a:off x="9215954" y="14362261"/>
            <a:ext cx="12653010" cy="4019550"/>
          </a:xfrm>
        </p:spPr>
        <p:txBody>
          <a:bodyPr/>
          <a:lstStyle>
            <a:lvl1pPr>
              <a:defRPr/>
            </a:lvl1pPr>
          </a:lstStyle>
          <a:p>
            <a:r>
              <a:rPr lang="en-US"/>
              <a:t>Click icon to add picture</a:t>
            </a:r>
            <a:endParaRPr lang="en-US" dirty="0"/>
          </a:p>
        </p:txBody>
      </p:sp>
      <p:sp>
        <p:nvSpPr>
          <p:cNvPr id="13" name="Picture Placeholder 9">
            <a:extLst>
              <a:ext uri="{FF2B5EF4-FFF2-40B4-BE49-F238E27FC236}">
                <a16:creationId xmlns:a16="http://schemas.microsoft.com/office/drawing/2014/main" id="{76A4DA31-70E1-47DF-962F-39C8A4403FD9}"/>
              </a:ext>
            </a:extLst>
          </p:cNvPr>
          <p:cNvSpPr>
            <a:spLocks noGrp="1"/>
          </p:cNvSpPr>
          <p:nvPr>
            <p:ph type="pic" sz="quarter" idx="15"/>
          </p:nvPr>
        </p:nvSpPr>
        <p:spPr>
          <a:xfrm>
            <a:off x="23389473" y="14362261"/>
            <a:ext cx="12653010" cy="4019550"/>
          </a:xfrm>
        </p:spPr>
        <p:txBody>
          <a:bodyPr/>
          <a:lstStyle>
            <a:lvl1pPr>
              <a:defRPr/>
            </a:lvl1pPr>
          </a:lstStyle>
          <a:p>
            <a:r>
              <a:rPr lang="en-US"/>
              <a:t>Click icon to add picture</a:t>
            </a:r>
            <a:endParaRPr lang="en-US" dirty="0"/>
          </a:p>
        </p:txBody>
      </p:sp>
      <p:sp>
        <p:nvSpPr>
          <p:cNvPr id="14" name="Title 1">
            <a:extLst>
              <a:ext uri="{FF2B5EF4-FFF2-40B4-BE49-F238E27FC236}">
                <a16:creationId xmlns:a16="http://schemas.microsoft.com/office/drawing/2014/main" id="{1D7AD09F-7F49-49B1-9CD3-AFD640EF4F39}"/>
              </a:ext>
            </a:extLst>
          </p:cNvPr>
          <p:cNvSpPr>
            <a:spLocks noGrp="1"/>
          </p:cNvSpPr>
          <p:nvPr>
            <p:ph type="title"/>
          </p:nvPr>
        </p:nvSpPr>
        <p:spPr>
          <a:xfrm>
            <a:off x="8086406" y="1119718"/>
            <a:ext cx="23164559" cy="2080682"/>
          </a:xfrm>
        </p:spPr>
        <p:txBody>
          <a:bodyPr/>
          <a:lstStyle/>
          <a:p>
            <a:r>
              <a:rPr lang="en-US"/>
              <a:t>Click to edit Master title style</a:t>
            </a:r>
            <a:endParaRPr lang="en-US" dirty="0"/>
          </a:p>
        </p:txBody>
      </p:sp>
      <p:sp>
        <p:nvSpPr>
          <p:cNvPr id="15" name="Text Placeholder 9">
            <a:extLst>
              <a:ext uri="{FF2B5EF4-FFF2-40B4-BE49-F238E27FC236}">
                <a16:creationId xmlns:a16="http://schemas.microsoft.com/office/drawing/2014/main" id="{C24A4A91-91F0-41B9-BE9F-C8C337DE6D67}"/>
              </a:ext>
            </a:extLst>
          </p:cNvPr>
          <p:cNvSpPr>
            <a:spLocks noGrp="1"/>
          </p:cNvSpPr>
          <p:nvPr>
            <p:ph type="body" sz="quarter" idx="13" hasCustomPrompt="1"/>
          </p:nvPr>
        </p:nvSpPr>
        <p:spPr>
          <a:xfrm>
            <a:off x="8086725" y="3549650"/>
            <a:ext cx="23164800" cy="1498600"/>
          </a:xfrm>
        </p:spPr>
        <p:txBody>
          <a:bodyPr>
            <a:normAutofit/>
          </a:bodyPr>
          <a:lstStyle>
            <a:lvl1pPr marL="0" marR="0" indent="0" algn="ctr" defTabSz="2802227" rtl="0" eaLnBrk="1" fontAlgn="auto" latinLnBrk="0" hangingPunct="1">
              <a:lnSpc>
                <a:spcPct val="90000"/>
              </a:lnSpc>
              <a:spcBef>
                <a:spcPts val="3065"/>
              </a:spcBef>
              <a:spcAft>
                <a:spcPts val="0"/>
              </a:spcAft>
              <a:buClrTx/>
              <a:buSzTx/>
              <a:buFont typeface="Arial" panose="020B0604020202020204" pitchFamily="34" charset="0"/>
              <a:buNone/>
              <a:tabLst/>
              <a:defRPr sz="7200">
                <a:solidFill>
                  <a:schemeClr val="bg1">
                    <a:lumMod val="65000"/>
                    <a:lumOff val="35000"/>
                  </a:schemeClr>
                </a:solidFill>
              </a:defRPr>
            </a:lvl1pPr>
          </a:lstStyle>
          <a:p>
            <a:pPr marL="0" marR="0" lvl="0" indent="0" algn="ctr" defTabSz="2802227" rtl="0" eaLnBrk="1" fontAlgn="auto" latinLnBrk="0" hangingPunct="1">
              <a:lnSpc>
                <a:spcPct val="90000"/>
              </a:lnSpc>
              <a:spcBef>
                <a:spcPts val="3065"/>
              </a:spcBef>
              <a:spcAft>
                <a:spcPts val="0"/>
              </a:spcAft>
              <a:buClrTx/>
              <a:buSzTx/>
              <a:buFont typeface="Arial" panose="020B0604020202020204" pitchFamily="34" charset="0"/>
              <a:buNone/>
              <a:tabLst/>
              <a:defRPr/>
            </a:pPr>
            <a:r>
              <a:rPr lang="en-US" dirty="0"/>
              <a:t>Click to edit Author’s Name and Affiliation or subtitle</a:t>
            </a:r>
          </a:p>
        </p:txBody>
      </p:sp>
      <p:sp>
        <p:nvSpPr>
          <p:cNvPr id="16" name="Picture Placeholder 11">
            <a:extLst>
              <a:ext uri="{FF2B5EF4-FFF2-40B4-BE49-F238E27FC236}">
                <a16:creationId xmlns:a16="http://schemas.microsoft.com/office/drawing/2014/main" id="{BBF63A7B-707C-4B3C-9E94-7180B769CAF8}"/>
              </a:ext>
            </a:extLst>
          </p:cNvPr>
          <p:cNvSpPr>
            <a:spLocks noGrp="1"/>
          </p:cNvSpPr>
          <p:nvPr>
            <p:ph type="pic" sz="quarter" idx="16" hasCustomPrompt="1"/>
          </p:nvPr>
        </p:nvSpPr>
        <p:spPr>
          <a:xfrm>
            <a:off x="31815088" y="806450"/>
            <a:ext cx="5029200" cy="4241800"/>
          </a:xfrm>
        </p:spPr>
        <p:txBody>
          <a:bodyPr anchor="ctr"/>
          <a:lstStyle>
            <a:lvl1pPr marL="0" indent="0" algn="ctr">
              <a:buNone/>
              <a:defRPr/>
            </a:lvl1pPr>
          </a:lstStyle>
          <a:p>
            <a:r>
              <a:rPr lang="en-US" dirty="0"/>
              <a:t>Click to add logo</a:t>
            </a:r>
          </a:p>
        </p:txBody>
      </p:sp>
    </p:spTree>
    <p:extLst>
      <p:ext uri="{BB962C8B-B14F-4D97-AF65-F5344CB8AC3E}">
        <p14:creationId xmlns:p14="http://schemas.microsoft.com/office/powerpoint/2010/main" val="361211736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745200" y="6285019"/>
            <a:ext cx="17813160" cy="11688870"/>
          </a:xfrm>
        </p:spPr>
        <p:txBody>
          <a:bodyPr anchor="t"/>
          <a:lstStyle>
            <a:lvl1pPr marL="0" indent="0">
              <a:buNone/>
              <a:defRPr sz="9806"/>
            </a:lvl1pPr>
            <a:lvl2pPr marL="1401114" indent="0">
              <a:buNone/>
              <a:defRPr sz="8581"/>
            </a:lvl2pPr>
            <a:lvl3pPr marL="2802227" indent="0">
              <a:buNone/>
              <a:defRPr sz="7355"/>
            </a:lvl3pPr>
            <a:lvl4pPr marL="4203342" indent="0">
              <a:buNone/>
              <a:defRPr sz="6129"/>
            </a:lvl4pPr>
            <a:lvl5pPr marL="5604455" indent="0">
              <a:buNone/>
              <a:defRPr sz="6129"/>
            </a:lvl5pPr>
            <a:lvl6pPr marL="7005569" indent="0">
              <a:buNone/>
              <a:defRPr sz="6129"/>
            </a:lvl6pPr>
            <a:lvl7pPr marL="8406682" indent="0">
              <a:buNone/>
              <a:defRPr sz="6129"/>
            </a:lvl7pPr>
            <a:lvl8pPr marL="9807797" indent="0">
              <a:buNone/>
              <a:defRPr sz="6129"/>
            </a:lvl8pPr>
            <a:lvl9pPr marL="11208910" indent="0">
              <a:buNone/>
              <a:defRPr sz="6129"/>
            </a:lvl9pPr>
          </a:lstStyle>
          <a:p>
            <a:r>
              <a:rPr lang="en-US"/>
              <a:t>Click icon to add picture</a:t>
            </a:r>
            <a:endParaRPr lang="en-US" dirty="0"/>
          </a:p>
        </p:txBody>
      </p:sp>
      <p:sp>
        <p:nvSpPr>
          <p:cNvPr id="4" name="Text Placeholder 3"/>
          <p:cNvSpPr>
            <a:spLocks noGrp="1"/>
          </p:cNvSpPr>
          <p:nvPr>
            <p:ph type="body" sz="half" idx="2"/>
          </p:nvPr>
        </p:nvSpPr>
        <p:spPr>
          <a:xfrm>
            <a:off x="9350429" y="6285019"/>
            <a:ext cx="8792890" cy="11688870"/>
          </a:xfrm>
        </p:spPr>
        <p:txBody>
          <a:bodyPr/>
          <a:lstStyle>
            <a:lvl1pPr marL="0" indent="0">
              <a:buNone/>
              <a:defRPr sz="4904">
                <a:solidFill>
                  <a:schemeClr val="bg1">
                    <a:lumMod val="65000"/>
                    <a:lumOff val="35000"/>
                  </a:schemeClr>
                </a:solidFill>
              </a:defRPr>
            </a:lvl1pPr>
            <a:lvl2pPr marL="1401114" indent="0">
              <a:buNone/>
              <a:defRPr sz="4290"/>
            </a:lvl2pPr>
            <a:lvl3pPr marL="2802227" indent="0">
              <a:buNone/>
              <a:defRPr sz="3677"/>
            </a:lvl3pPr>
            <a:lvl4pPr marL="4203342" indent="0">
              <a:buNone/>
              <a:defRPr sz="3065"/>
            </a:lvl4pPr>
            <a:lvl5pPr marL="5604455" indent="0">
              <a:buNone/>
              <a:defRPr sz="3065"/>
            </a:lvl5pPr>
            <a:lvl6pPr marL="7005569" indent="0">
              <a:buNone/>
              <a:defRPr sz="3065"/>
            </a:lvl6pPr>
            <a:lvl7pPr marL="8406682" indent="0">
              <a:buNone/>
              <a:defRPr sz="3065"/>
            </a:lvl7pPr>
            <a:lvl8pPr marL="9807797" indent="0">
              <a:buNone/>
              <a:defRPr sz="3065"/>
            </a:lvl8pPr>
            <a:lvl9pPr marL="11208910" indent="0">
              <a:buNone/>
              <a:defRPr sz="3065"/>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7/30/2024</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Footer Placeholder 5"/>
          <p:cNvSpPr>
            <a:spLocks noGrp="1"/>
          </p:cNvSpPr>
          <p:nvPr>
            <p:ph type="ftr" sz="quarter" idx="11"/>
          </p:nvPr>
        </p:nvSpPr>
        <p:spPr/>
        <p:txBody>
          <a:bodyPr/>
          <a:lstStyle/>
          <a:p>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7" name="Slide Number Placeholder 6"/>
          <p:cNvSpPr>
            <a:spLocks noGrp="1"/>
          </p:cNvSpPr>
          <p:nvPr>
            <p:ph type="sldNum" sz="quarter" idx="12"/>
          </p:nvPr>
        </p:nvSpPr>
        <p:spPr/>
        <p:txBody>
          <a:bodyPr/>
          <a:lstStyle/>
          <a:p>
            <a:fld id="{D57F1E4F-1CFF-5643-939E-217C01CDF565}"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9" name="Title 1">
            <a:extLst>
              <a:ext uri="{FF2B5EF4-FFF2-40B4-BE49-F238E27FC236}">
                <a16:creationId xmlns:a16="http://schemas.microsoft.com/office/drawing/2014/main" id="{5E7BEFC7-D25C-4B5A-86DC-EA24EBF0F67C}"/>
              </a:ext>
            </a:extLst>
          </p:cNvPr>
          <p:cNvSpPr>
            <a:spLocks noGrp="1"/>
          </p:cNvSpPr>
          <p:nvPr>
            <p:ph type="title"/>
          </p:nvPr>
        </p:nvSpPr>
        <p:spPr>
          <a:xfrm>
            <a:off x="8086406" y="1119718"/>
            <a:ext cx="23164559" cy="2080682"/>
          </a:xfrm>
        </p:spPr>
        <p:txBody>
          <a:bodyPr/>
          <a:lstStyle/>
          <a:p>
            <a:r>
              <a:rPr lang="en-US"/>
              <a:t>Click to edit Master title style</a:t>
            </a:r>
            <a:endParaRPr lang="en-US" dirty="0"/>
          </a:p>
        </p:txBody>
      </p:sp>
      <p:sp>
        <p:nvSpPr>
          <p:cNvPr id="10" name="Text Placeholder 9">
            <a:extLst>
              <a:ext uri="{FF2B5EF4-FFF2-40B4-BE49-F238E27FC236}">
                <a16:creationId xmlns:a16="http://schemas.microsoft.com/office/drawing/2014/main" id="{93A4F681-97F9-469F-8EAC-93D3041B4F35}"/>
              </a:ext>
            </a:extLst>
          </p:cNvPr>
          <p:cNvSpPr>
            <a:spLocks noGrp="1"/>
          </p:cNvSpPr>
          <p:nvPr>
            <p:ph type="body" sz="quarter" idx="13" hasCustomPrompt="1"/>
          </p:nvPr>
        </p:nvSpPr>
        <p:spPr>
          <a:xfrm>
            <a:off x="8086725" y="3549650"/>
            <a:ext cx="23164800" cy="1498600"/>
          </a:xfrm>
        </p:spPr>
        <p:txBody>
          <a:bodyPr>
            <a:normAutofit/>
          </a:bodyPr>
          <a:lstStyle>
            <a:lvl1pPr marL="0" marR="0" indent="0" algn="ctr" defTabSz="2802227" rtl="0" eaLnBrk="1" fontAlgn="auto" latinLnBrk="0" hangingPunct="1">
              <a:lnSpc>
                <a:spcPct val="90000"/>
              </a:lnSpc>
              <a:spcBef>
                <a:spcPts val="3065"/>
              </a:spcBef>
              <a:spcAft>
                <a:spcPts val="0"/>
              </a:spcAft>
              <a:buClrTx/>
              <a:buSzTx/>
              <a:buFont typeface="Arial" panose="020B0604020202020204" pitchFamily="34" charset="0"/>
              <a:buNone/>
              <a:tabLst/>
              <a:defRPr sz="7200">
                <a:solidFill>
                  <a:schemeClr val="bg1">
                    <a:lumMod val="65000"/>
                    <a:lumOff val="35000"/>
                  </a:schemeClr>
                </a:solidFill>
              </a:defRPr>
            </a:lvl1pPr>
          </a:lstStyle>
          <a:p>
            <a:pPr marL="0" marR="0" lvl="0" indent="0" algn="ctr" defTabSz="2802227" rtl="0" eaLnBrk="1" fontAlgn="auto" latinLnBrk="0" hangingPunct="1">
              <a:lnSpc>
                <a:spcPct val="90000"/>
              </a:lnSpc>
              <a:spcBef>
                <a:spcPts val="3065"/>
              </a:spcBef>
              <a:spcAft>
                <a:spcPts val="0"/>
              </a:spcAft>
              <a:buClrTx/>
              <a:buSzTx/>
              <a:buFont typeface="Arial" panose="020B0604020202020204" pitchFamily="34" charset="0"/>
              <a:buNone/>
              <a:tabLst/>
              <a:defRPr/>
            </a:pPr>
            <a:r>
              <a:rPr lang="en-US" dirty="0"/>
              <a:t>Click to edit Author’s Name and Affiliation or subtitle</a:t>
            </a:r>
          </a:p>
        </p:txBody>
      </p:sp>
      <p:sp>
        <p:nvSpPr>
          <p:cNvPr id="11" name="Picture Placeholder 11">
            <a:extLst>
              <a:ext uri="{FF2B5EF4-FFF2-40B4-BE49-F238E27FC236}">
                <a16:creationId xmlns:a16="http://schemas.microsoft.com/office/drawing/2014/main" id="{DBEF1846-6613-42C6-B03F-99002FF58D37}"/>
              </a:ext>
            </a:extLst>
          </p:cNvPr>
          <p:cNvSpPr>
            <a:spLocks noGrp="1"/>
          </p:cNvSpPr>
          <p:nvPr>
            <p:ph type="pic" sz="quarter" idx="14" hasCustomPrompt="1"/>
          </p:nvPr>
        </p:nvSpPr>
        <p:spPr>
          <a:xfrm>
            <a:off x="31815088" y="806450"/>
            <a:ext cx="5029200" cy="4241800"/>
          </a:xfrm>
        </p:spPr>
        <p:txBody>
          <a:bodyPr anchor="ctr"/>
          <a:lstStyle>
            <a:lvl1pPr marL="0" indent="0" algn="ctr">
              <a:buNone/>
              <a:defRPr/>
            </a:lvl1pPr>
          </a:lstStyle>
          <a:p>
            <a:r>
              <a:rPr lang="en-US" dirty="0"/>
              <a:t>Click to add logo</a:t>
            </a:r>
          </a:p>
        </p:txBody>
      </p:sp>
    </p:spTree>
    <p:extLst>
      <p:ext uri="{BB962C8B-B14F-4D97-AF65-F5344CB8AC3E}">
        <p14:creationId xmlns:p14="http://schemas.microsoft.com/office/powerpoint/2010/main" val="209321583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2348" y="13392626"/>
            <a:ext cx="32335470" cy="2512689"/>
          </a:xfrm>
        </p:spPr>
        <p:txBody>
          <a:bodyPr anchor="b"/>
          <a:lstStyle>
            <a:lvl1pPr>
              <a:defRPr sz="9806"/>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2348" y="5125885"/>
            <a:ext cx="32335470" cy="8266742"/>
          </a:xfrm>
        </p:spPr>
        <p:txBody>
          <a:bodyPr anchor="t"/>
          <a:lstStyle>
            <a:lvl1pPr marL="0" indent="0">
              <a:buNone/>
              <a:defRPr sz="9806"/>
            </a:lvl1pPr>
            <a:lvl2pPr marL="1401114" indent="0">
              <a:buNone/>
              <a:defRPr sz="8581"/>
            </a:lvl2pPr>
            <a:lvl3pPr marL="2802227" indent="0">
              <a:buNone/>
              <a:defRPr sz="7355"/>
            </a:lvl3pPr>
            <a:lvl4pPr marL="4203342" indent="0">
              <a:buNone/>
              <a:defRPr sz="6129"/>
            </a:lvl4pPr>
            <a:lvl5pPr marL="5604455" indent="0">
              <a:buNone/>
              <a:defRPr sz="6129"/>
            </a:lvl5pPr>
            <a:lvl6pPr marL="7005569" indent="0">
              <a:buNone/>
              <a:defRPr sz="6129"/>
            </a:lvl6pPr>
            <a:lvl7pPr marL="8406682" indent="0">
              <a:buNone/>
              <a:defRPr sz="6129"/>
            </a:lvl7pPr>
            <a:lvl8pPr marL="9807797" indent="0">
              <a:buNone/>
              <a:defRPr sz="6129"/>
            </a:lvl8pPr>
            <a:lvl9pPr marL="11208910" indent="0">
              <a:buNone/>
              <a:defRPr sz="6129"/>
            </a:lvl9pPr>
          </a:lstStyle>
          <a:p>
            <a:r>
              <a:rPr lang="en-US"/>
              <a:t>Click icon to add picture</a:t>
            </a:r>
            <a:endParaRPr lang="en-US" dirty="0"/>
          </a:p>
        </p:txBody>
      </p:sp>
      <p:sp>
        <p:nvSpPr>
          <p:cNvPr id="4" name="Text Placeholder 3"/>
          <p:cNvSpPr>
            <a:spLocks noGrp="1"/>
          </p:cNvSpPr>
          <p:nvPr>
            <p:ph type="body" sz="half" idx="2"/>
          </p:nvPr>
        </p:nvSpPr>
        <p:spPr>
          <a:xfrm>
            <a:off x="2582349" y="15905316"/>
            <a:ext cx="32330587" cy="2092914"/>
          </a:xfrm>
        </p:spPr>
        <p:txBody>
          <a:bodyPr/>
          <a:lstStyle>
            <a:lvl1pPr marL="0" indent="0">
              <a:buNone/>
              <a:defRPr sz="4904">
                <a:solidFill>
                  <a:schemeClr val="bg1">
                    <a:lumMod val="65000"/>
                    <a:lumOff val="35000"/>
                  </a:schemeClr>
                </a:solidFill>
              </a:defRPr>
            </a:lvl1pPr>
            <a:lvl2pPr marL="1401114" indent="0">
              <a:buNone/>
              <a:defRPr sz="4290"/>
            </a:lvl2pPr>
            <a:lvl3pPr marL="2802227" indent="0">
              <a:buNone/>
              <a:defRPr sz="3677"/>
            </a:lvl3pPr>
            <a:lvl4pPr marL="4203342" indent="0">
              <a:buNone/>
              <a:defRPr sz="3065"/>
            </a:lvl4pPr>
            <a:lvl5pPr marL="5604455" indent="0">
              <a:buNone/>
              <a:defRPr sz="3065"/>
            </a:lvl5pPr>
            <a:lvl6pPr marL="7005569" indent="0">
              <a:buNone/>
              <a:defRPr sz="3065"/>
            </a:lvl6pPr>
            <a:lvl7pPr marL="8406682" indent="0">
              <a:buNone/>
              <a:defRPr sz="3065"/>
            </a:lvl7pPr>
            <a:lvl8pPr marL="9807797" indent="0">
              <a:buNone/>
              <a:defRPr sz="3065"/>
            </a:lvl8pPr>
            <a:lvl9pPr marL="11208910" indent="0">
              <a:buNone/>
              <a:defRPr sz="3065"/>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7/30/2024</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Footer Placeholder 5"/>
          <p:cNvSpPr>
            <a:spLocks noGrp="1"/>
          </p:cNvSpPr>
          <p:nvPr>
            <p:ph type="ftr" sz="quarter" idx="11"/>
          </p:nvPr>
        </p:nvSpPr>
        <p:spPr/>
        <p:txBody>
          <a:bodyPr/>
          <a:lstStyle/>
          <a:p>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7" name="Slide Number Placeholder 6"/>
          <p:cNvSpPr>
            <a:spLocks noGrp="1"/>
          </p:cNvSpPr>
          <p:nvPr>
            <p:ph type="sldNum" sz="quarter" idx="12"/>
          </p:nvPr>
        </p:nvSpPr>
        <p:spPr/>
        <p:txBody>
          <a:bodyPr/>
          <a:lstStyle/>
          <a:p>
            <a:fld id="{D57F1E4F-1CFF-5643-939E-217C01CDF565}"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37299345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002890" y="2624061"/>
            <a:ext cx="35945338" cy="10838655"/>
          </a:xfrm>
        </p:spPr>
        <p:txBody>
          <a:bodyPr anchor="ctr"/>
          <a:lstStyle>
            <a:lvl1pPr>
              <a:defRPr sz="9806"/>
            </a:lvl1pPr>
          </a:lstStyle>
          <a:p>
            <a:r>
              <a:rPr lang="en-US"/>
              <a:t>Click to edit Master title style</a:t>
            </a:r>
            <a:endParaRPr lang="en-US" dirty="0"/>
          </a:p>
        </p:txBody>
      </p:sp>
      <p:sp>
        <p:nvSpPr>
          <p:cNvPr id="4" name="Text Placeholder 3"/>
          <p:cNvSpPr>
            <a:spLocks noGrp="1"/>
          </p:cNvSpPr>
          <p:nvPr>
            <p:ph type="body" sz="half" idx="2"/>
          </p:nvPr>
        </p:nvSpPr>
        <p:spPr>
          <a:xfrm>
            <a:off x="1002890" y="13767490"/>
            <a:ext cx="35945337" cy="4605600"/>
          </a:xfrm>
        </p:spPr>
        <p:txBody>
          <a:bodyPr anchor="ctr"/>
          <a:lstStyle>
            <a:lvl1pPr marL="0" indent="0">
              <a:buNone/>
              <a:defRPr sz="4904"/>
            </a:lvl1pPr>
            <a:lvl2pPr marL="1401114" indent="0">
              <a:buNone/>
              <a:defRPr sz="4290"/>
            </a:lvl2pPr>
            <a:lvl3pPr marL="2802227" indent="0">
              <a:buNone/>
              <a:defRPr sz="3677"/>
            </a:lvl3pPr>
            <a:lvl4pPr marL="4203342" indent="0">
              <a:buNone/>
              <a:defRPr sz="3065"/>
            </a:lvl4pPr>
            <a:lvl5pPr marL="5604455" indent="0">
              <a:buNone/>
              <a:defRPr sz="3065"/>
            </a:lvl5pPr>
            <a:lvl6pPr marL="7005569" indent="0">
              <a:buNone/>
              <a:defRPr sz="3065"/>
            </a:lvl6pPr>
            <a:lvl7pPr marL="8406682" indent="0">
              <a:buNone/>
              <a:defRPr sz="3065"/>
            </a:lvl7pPr>
            <a:lvl8pPr marL="9807797" indent="0">
              <a:buNone/>
              <a:defRPr sz="3065"/>
            </a:lvl8pPr>
            <a:lvl9pPr marL="11208910" indent="0">
              <a:buNone/>
              <a:defRPr sz="3065"/>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7/30/2024</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Footer Placeholder 5"/>
          <p:cNvSpPr>
            <a:spLocks noGrp="1"/>
          </p:cNvSpPr>
          <p:nvPr>
            <p:ph type="ftr" sz="quarter" idx="11"/>
          </p:nvPr>
        </p:nvSpPr>
        <p:spPr/>
        <p:txBody>
          <a:bodyPr/>
          <a:lstStyle/>
          <a:p>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7" name="Slide Number Placeholder 6"/>
          <p:cNvSpPr>
            <a:spLocks noGrp="1"/>
          </p:cNvSpPr>
          <p:nvPr>
            <p:ph type="sldNum" sz="quarter" idx="12"/>
          </p:nvPr>
        </p:nvSpPr>
        <p:spPr/>
        <p:txBody>
          <a:bodyPr/>
          <a:lstStyle/>
          <a:p>
            <a:fld id="{D57F1E4F-1CFF-5643-939E-217C01CDF565}"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69933489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25434" y="1119717"/>
            <a:ext cx="24527629" cy="9178239"/>
          </a:xfrm>
        </p:spPr>
        <p:txBody>
          <a:bodyPr anchor="ctr"/>
          <a:lstStyle>
            <a:lvl1pPr>
              <a:defRPr sz="13484"/>
            </a:lvl1pPr>
          </a:lstStyle>
          <a:p>
            <a:r>
              <a:rPr lang="en-US"/>
              <a:t>Click to edit Master title style</a:t>
            </a:r>
            <a:endParaRPr lang="en-US" dirty="0"/>
          </a:p>
        </p:txBody>
      </p:sp>
      <p:sp>
        <p:nvSpPr>
          <p:cNvPr id="12" name="Text Placeholder 3"/>
          <p:cNvSpPr>
            <a:spLocks noGrp="1"/>
          </p:cNvSpPr>
          <p:nvPr>
            <p:ph type="body" sz="half" idx="13"/>
          </p:nvPr>
        </p:nvSpPr>
        <p:spPr>
          <a:xfrm>
            <a:off x="5290983" y="10321042"/>
            <a:ext cx="26913319" cy="1683502"/>
          </a:xfrm>
        </p:spPr>
        <p:txBody>
          <a:bodyPr anchor="t">
            <a:normAutofit/>
          </a:bodyPr>
          <a:lstStyle>
            <a:lvl1pPr marL="0" indent="0">
              <a:buNone/>
              <a:defRPr sz="4290"/>
            </a:lvl1pPr>
            <a:lvl2pPr marL="1401114" indent="0">
              <a:buNone/>
              <a:defRPr sz="4290"/>
            </a:lvl2pPr>
            <a:lvl3pPr marL="2802227" indent="0">
              <a:buNone/>
              <a:defRPr sz="3677"/>
            </a:lvl3pPr>
            <a:lvl4pPr marL="4203342" indent="0">
              <a:buNone/>
              <a:defRPr sz="3065"/>
            </a:lvl4pPr>
            <a:lvl5pPr marL="5604455" indent="0">
              <a:buNone/>
              <a:defRPr sz="3065"/>
            </a:lvl5pPr>
            <a:lvl6pPr marL="7005569" indent="0">
              <a:buNone/>
              <a:defRPr sz="3065"/>
            </a:lvl6pPr>
            <a:lvl7pPr marL="8406682" indent="0">
              <a:buNone/>
              <a:defRPr sz="3065"/>
            </a:lvl7pPr>
            <a:lvl8pPr marL="9807797" indent="0">
              <a:buNone/>
              <a:defRPr sz="3065"/>
            </a:lvl8pPr>
            <a:lvl9pPr marL="11208910" indent="0">
              <a:buNone/>
              <a:defRPr sz="3065"/>
            </a:lvl9pPr>
          </a:lstStyle>
          <a:p>
            <a:pPr lvl="0"/>
            <a:r>
              <a:rPr lang="en-US"/>
              <a:t>Click to edit Master text styles</a:t>
            </a:r>
          </a:p>
        </p:txBody>
      </p:sp>
      <p:sp>
        <p:nvSpPr>
          <p:cNvPr id="4" name="Text Placeholder 3"/>
          <p:cNvSpPr>
            <a:spLocks noGrp="1"/>
          </p:cNvSpPr>
          <p:nvPr>
            <p:ph type="body" sz="half" idx="2"/>
          </p:nvPr>
        </p:nvSpPr>
        <p:spPr>
          <a:xfrm>
            <a:off x="796413" y="13805302"/>
            <a:ext cx="36151815" cy="4567788"/>
          </a:xfrm>
        </p:spPr>
        <p:txBody>
          <a:bodyPr anchor="ctr">
            <a:normAutofit/>
          </a:bodyPr>
          <a:lstStyle>
            <a:lvl1pPr marL="0" indent="0">
              <a:buNone/>
              <a:defRPr sz="4904"/>
            </a:lvl1pPr>
            <a:lvl2pPr marL="1401114" indent="0">
              <a:buNone/>
              <a:defRPr sz="4290"/>
            </a:lvl2pPr>
            <a:lvl3pPr marL="2802227" indent="0">
              <a:buNone/>
              <a:defRPr sz="3677"/>
            </a:lvl3pPr>
            <a:lvl4pPr marL="4203342" indent="0">
              <a:buNone/>
              <a:defRPr sz="3065"/>
            </a:lvl4pPr>
            <a:lvl5pPr marL="5604455" indent="0">
              <a:buNone/>
              <a:defRPr sz="3065"/>
            </a:lvl5pPr>
            <a:lvl6pPr marL="7005569" indent="0">
              <a:buNone/>
              <a:defRPr sz="3065"/>
            </a:lvl6pPr>
            <a:lvl7pPr marL="8406682" indent="0">
              <a:buNone/>
              <a:defRPr sz="3065"/>
            </a:lvl7pPr>
            <a:lvl8pPr marL="9807797" indent="0">
              <a:buNone/>
              <a:defRPr sz="3065"/>
            </a:lvl8pPr>
            <a:lvl9pPr marL="11208910" indent="0">
              <a:buNone/>
              <a:defRPr sz="3065"/>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7/30/2024</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Footer Placeholder 5"/>
          <p:cNvSpPr>
            <a:spLocks noGrp="1"/>
          </p:cNvSpPr>
          <p:nvPr>
            <p:ph type="ftr" sz="quarter" idx="11"/>
          </p:nvPr>
        </p:nvSpPr>
        <p:spPr/>
        <p:txBody>
          <a:bodyPr/>
          <a:lstStyle/>
          <a:p>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7" name="Slide Number Placeholder 6"/>
          <p:cNvSpPr>
            <a:spLocks noGrp="1"/>
          </p:cNvSpPr>
          <p:nvPr>
            <p:ph type="sldNum" sz="quarter" idx="12"/>
          </p:nvPr>
        </p:nvSpPr>
        <p:spPr/>
        <p:txBody>
          <a:bodyPr/>
          <a:lstStyle/>
          <a:p>
            <a:fld id="{D57F1E4F-1CFF-5643-939E-217C01CDF565}"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9" name="TextBox 8"/>
          <p:cNvSpPr txBox="1"/>
          <p:nvPr/>
        </p:nvSpPr>
        <p:spPr>
          <a:xfrm>
            <a:off x="7665716" y="2412928"/>
            <a:ext cx="1874520" cy="1793313"/>
          </a:xfrm>
          <a:prstGeom prst="rect">
            <a:avLst/>
          </a:prstGeom>
        </p:spPr>
        <p:txBody>
          <a:bodyPr vert="horz" lIns="280214" tIns="140107" rIns="280214" bIns="140107"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defTabSz="552642"/>
            <a:r>
              <a:rPr lang="en-US" sz="24517" dirty="0">
                <a:solidFill>
                  <a:schemeClr val="bg1">
                    <a:lumMod val="65000"/>
                    <a:lumOff val="35000"/>
                  </a:schemeClr>
                </a:solidFill>
                <a:effectLst/>
                <a:latin typeface="Arial" charset="0"/>
              </a:rPr>
              <a:t>“</a:t>
            </a:r>
          </a:p>
        </p:txBody>
      </p:sp>
      <p:sp>
        <p:nvSpPr>
          <p:cNvPr id="10" name="TextBox 9"/>
          <p:cNvSpPr txBox="1"/>
          <p:nvPr/>
        </p:nvSpPr>
        <p:spPr>
          <a:xfrm>
            <a:off x="32096273" y="8412481"/>
            <a:ext cx="1874520" cy="1793313"/>
          </a:xfrm>
          <a:prstGeom prst="rect">
            <a:avLst/>
          </a:prstGeom>
        </p:spPr>
        <p:txBody>
          <a:bodyPr vert="horz" lIns="280214" tIns="140107" rIns="280214" bIns="140107"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defTabSz="552642"/>
            <a:r>
              <a:rPr lang="en-US" sz="24517" dirty="0">
                <a:solidFill>
                  <a:schemeClr val="bg1">
                    <a:lumMod val="65000"/>
                    <a:lumOff val="35000"/>
                  </a:schemeClr>
                </a:solidFill>
                <a:effectLst/>
                <a:latin typeface="Arial" charset="0"/>
              </a:rPr>
              <a:t>”</a:t>
            </a:r>
          </a:p>
        </p:txBody>
      </p:sp>
    </p:spTree>
    <p:extLst>
      <p:ext uri="{BB962C8B-B14F-4D97-AF65-F5344CB8AC3E}">
        <p14:creationId xmlns:p14="http://schemas.microsoft.com/office/powerpoint/2010/main" val="55755850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2348" y="7136035"/>
            <a:ext cx="32335470" cy="7702961"/>
          </a:xfrm>
        </p:spPr>
        <p:txBody>
          <a:bodyPr anchor="b">
            <a:normAutofit/>
          </a:bodyPr>
          <a:lstStyle>
            <a:lvl1pPr>
              <a:defRPr sz="16548"/>
            </a:lvl1pPr>
          </a:lstStyle>
          <a:p>
            <a:r>
              <a:rPr lang="en-US"/>
              <a:t>Click to edit Master title style</a:t>
            </a:r>
            <a:endParaRPr lang="en-US" dirty="0"/>
          </a:p>
        </p:txBody>
      </p:sp>
      <p:sp>
        <p:nvSpPr>
          <p:cNvPr id="4" name="Text Placeholder 3"/>
          <p:cNvSpPr>
            <a:spLocks noGrp="1"/>
          </p:cNvSpPr>
          <p:nvPr>
            <p:ph type="body" sz="half" idx="2"/>
          </p:nvPr>
        </p:nvSpPr>
        <p:spPr>
          <a:xfrm>
            <a:off x="2582349" y="14875116"/>
            <a:ext cx="32330587" cy="3497975"/>
          </a:xfrm>
        </p:spPr>
        <p:txBody>
          <a:bodyPr anchor="t"/>
          <a:lstStyle>
            <a:lvl1pPr marL="0" indent="0">
              <a:buNone/>
              <a:defRPr sz="4904"/>
            </a:lvl1pPr>
            <a:lvl2pPr marL="1401114" indent="0">
              <a:buNone/>
              <a:defRPr sz="4290"/>
            </a:lvl2pPr>
            <a:lvl3pPr marL="2802227" indent="0">
              <a:buNone/>
              <a:defRPr sz="3677"/>
            </a:lvl3pPr>
            <a:lvl4pPr marL="4203342" indent="0">
              <a:buNone/>
              <a:defRPr sz="3065"/>
            </a:lvl4pPr>
            <a:lvl5pPr marL="5604455" indent="0">
              <a:buNone/>
              <a:defRPr sz="3065"/>
            </a:lvl5pPr>
            <a:lvl6pPr marL="7005569" indent="0">
              <a:buNone/>
              <a:defRPr sz="3065"/>
            </a:lvl6pPr>
            <a:lvl7pPr marL="8406682" indent="0">
              <a:buNone/>
              <a:defRPr sz="3065"/>
            </a:lvl7pPr>
            <a:lvl8pPr marL="9807797" indent="0">
              <a:buNone/>
              <a:defRPr sz="3065"/>
            </a:lvl8pPr>
            <a:lvl9pPr marL="11208910" indent="0">
              <a:buNone/>
              <a:defRPr sz="3065"/>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7/30/2024</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Footer Placeholder 5"/>
          <p:cNvSpPr>
            <a:spLocks noGrp="1"/>
          </p:cNvSpPr>
          <p:nvPr>
            <p:ph type="ftr" sz="quarter" idx="11"/>
          </p:nvPr>
        </p:nvSpPr>
        <p:spPr/>
        <p:txBody>
          <a:bodyPr/>
          <a:lstStyle/>
          <a:p>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7" name="Slide Number Placeholder 6"/>
          <p:cNvSpPr>
            <a:spLocks noGrp="1"/>
          </p:cNvSpPr>
          <p:nvPr>
            <p:ph type="sldNum" sz="quarter" idx="12"/>
          </p:nvPr>
        </p:nvSpPr>
        <p:spPr/>
        <p:txBody>
          <a:bodyPr/>
          <a:lstStyle/>
          <a:p>
            <a:fld id="{D57F1E4F-1CFF-5643-939E-217C01CDF565}"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182626638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7" name="Text Placeholder 2"/>
          <p:cNvSpPr>
            <a:spLocks noGrp="1"/>
          </p:cNvSpPr>
          <p:nvPr>
            <p:ph type="body" idx="1" hasCustomPrompt="1"/>
          </p:nvPr>
        </p:nvSpPr>
        <p:spPr>
          <a:xfrm>
            <a:off x="9087532" y="5783581"/>
            <a:ext cx="9061613" cy="1767203"/>
          </a:xfrm>
        </p:spPr>
        <p:txBody>
          <a:bodyPr anchor="b">
            <a:noAutofit/>
          </a:bodyPr>
          <a:lstStyle>
            <a:lvl1pPr marL="0" indent="0">
              <a:buNone/>
              <a:defRPr sz="5400" b="1">
                <a:solidFill>
                  <a:schemeClr val="bg1"/>
                </a:solidFill>
              </a:defRPr>
            </a:lvl1pPr>
            <a:lvl2pPr marL="1401114" indent="0">
              <a:buNone/>
              <a:defRPr sz="6129" b="1"/>
            </a:lvl2pPr>
            <a:lvl3pPr marL="2802227" indent="0">
              <a:buNone/>
              <a:defRPr sz="5516" b="1"/>
            </a:lvl3pPr>
            <a:lvl4pPr marL="4203342" indent="0">
              <a:buNone/>
              <a:defRPr sz="4904" b="1"/>
            </a:lvl4pPr>
            <a:lvl5pPr marL="5604455" indent="0">
              <a:buNone/>
              <a:defRPr sz="4904" b="1"/>
            </a:lvl5pPr>
            <a:lvl6pPr marL="7005569" indent="0">
              <a:buNone/>
              <a:defRPr sz="4904" b="1"/>
            </a:lvl6pPr>
            <a:lvl7pPr marL="8406682" indent="0">
              <a:buNone/>
              <a:defRPr sz="4904" b="1"/>
            </a:lvl7pPr>
            <a:lvl8pPr marL="9807797" indent="0">
              <a:buNone/>
              <a:defRPr sz="4904" b="1"/>
            </a:lvl8pPr>
            <a:lvl9pPr marL="11208910" indent="0">
              <a:buNone/>
              <a:defRPr sz="4904" b="1"/>
            </a:lvl9pPr>
          </a:lstStyle>
          <a:p>
            <a:pPr lvl="0"/>
            <a:r>
              <a:rPr lang="en-US" dirty="0"/>
              <a:t>CLICK TO EDIT MASTER TEXT STYLES</a:t>
            </a:r>
          </a:p>
        </p:txBody>
      </p:sp>
      <p:sp>
        <p:nvSpPr>
          <p:cNvPr id="8" name="Text Placeholder 3"/>
          <p:cNvSpPr>
            <a:spLocks noGrp="1"/>
          </p:cNvSpPr>
          <p:nvPr>
            <p:ph type="body" sz="half" idx="15"/>
          </p:nvPr>
        </p:nvSpPr>
        <p:spPr>
          <a:xfrm>
            <a:off x="9147545" y="7886701"/>
            <a:ext cx="9001601" cy="11007303"/>
          </a:xfrm>
        </p:spPr>
        <p:txBody>
          <a:bodyPr anchor="t">
            <a:normAutofit/>
          </a:bodyPr>
          <a:lstStyle>
            <a:lvl1pPr marL="0" indent="0">
              <a:buNone/>
              <a:defRPr sz="4290"/>
            </a:lvl1pPr>
            <a:lvl2pPr marL="1401114" indent="0">
              <a:buNone/>
              <a:defRPr sz="3677"/>
            </a:lvl2pPr>
            <a:lvl3pPr marL="2802227" indent="0">
              <a:buNone/>
              <a:defRPr sz="3065"/>
            </a:lvl3pPr>
            <a:lvl4pPr marL="4203342" indent="0">
              <a:buNone/>
              <a:defRPr sz="2758"/>
            </a:lvl4pPr>
            <a:lvl5pPr marL="5604455" indent="0">
              <a:buNone/>
              <a:defRPr sz="2758"/>
            </a:lvl5pPr>
            <a:lvl6pPr marL="7005569" indent="0">
              <a:buNone/>
              <a:defRPr sz="2758"/>
            </a:lvl6pPr>
            <a:lvl7pPr marL="8406682" indent="0">
              <a:buNone/>
              <a:defRPr sz="2758"/>
            </a:lvl7pPr>
            <a:lvl8pPr marL="9807797" indent="0">
              <a:buNone/>
              <a:defRPr sz="2758"/>
            </a:lvl8pPr>
            <a:lvl9pPr marL="11208910" indent="0">
              <a:buNone/>
              <a:defRPr sz="2758"/>
            </a:lvl9pPr>
          </a:lstStyle>
          <a:p>
            <a:pPr lvl="0"/>
            <a:r>
              <a:rPr lang="en-US"/>
              <a:t>Click to edit Master text styles</a:t>
            </a:r>
          </a:p>
        </p:txBody>
      </p:sp>
      <p:sp>
        <p:nvSpPr>
          <p:cNvPr id="9" name="Text Placeholder 4"/>
          <p:cNvSpPr>
            <a:spLocks noGrp="1"/>
          </p:cNvSpPr>
          <p:nvPr>
            <p:ph type="body" sz="quarter" idx="3" hasCustomPrompt="1"/>
          </p:nvPr>
        </p:nvSpPr>
        <p:spPr>
          <a:xfrm>
            <a:off x="18545594" y="5783581"/>
            <a:ext cx="9028941" cy="1767203"/>
          </a:xfrm>
        </p:spPr>
        <p:txBody>
          <a:bodyPr vert="horz" lIns="91440" tIns="45720" rIns="91440" bIns="45720" rtlCol="0" anchor="b">
            <a:noAutofit/>
          </a:bodyPr>
          <a:lstStyle>
            <a:lvl1pPr>
              <a:buNone/>
              <a:defRPr lang="en-US" sz="5400" b="1">
                <a:solidFill>
                  <a:schemeClr val="bg1"/>
                </a:solidFill>
              </a:defRPr>
            </a:lvl1pPr>
          </a:lstStyle>
          <a:p>
            <a:pPr marL="0" lvl="0" indent="0">
              <a:buNone/>
            </a:pPr>
            <a:r>
              <a:rPr lang="en-US" dirty="0"/>
              <a:t>CLICK TO EDIT MASTER TEXT STYLES</a:t>
            </a:r>
          </a:p>
        </p:txBody>
      </p:sp>
      <p:sp>
        <p:nvSpPr>
          <p:cNvPr id="10" name="Text Placeholder 3"/>
          <p:cNvSpPr>
            <a:spLocks noGrp="1"/>
          </p:cNvSpPr>
          <p:nvPr>
            <p:ph type="body" sz="half" idx="16"/>
          </p:nvPr>
        </p:nvSpPr>
        <p:spPr>
          <a:xfrm>
            <a:off x="18513142" y="7886701"/>
            <a:ext cx="9061392" cy="11007303"/>
          </a:xfrm>
        </p:spPr>
        <p:txBody>
          <a:bodyPr anchor="t">
            <a:normAutofit/>
          </a:bodyPr>
          <a:lstStyle>
            <a:lvl1pPr marL="0" indent="0">
              <a:buNone/>
              <a:defRPr sz="4290"/>
            </a:lvl1pPr>
            <a:lvl2pPr marL="1401114" indent="0">
              <a:buNone/>
              <a:defRPr sz="3677"/>
            </a:lvl2pPr>
            <a:lvl3pPr marL="2802227" indent="0">
              <a:buNone/>
              <a:defRPr sz="3065"/>
            </a:lvl3pPr>
            <a:lvl4pPr marL="4203342" indent="0">
              <a:buNone/>
              <a:defRPr sz="2758"/>
            </a:lvl4pPr>
            <a:lvl5pPr marL="5604455" indent="0">
              <a:buNone/>
              <a:defRPr sz="2758"/>
            </a:lvl5pPr>
            <a:lvl6pPr marL="7005569" indent="0">
              <a:buNone/>
              <a:defRPr sz="2758"/>
            </a:lvl6pPr>
            <a:lvl7pPr marL="8406682" indent="0">
              <a:buNone/>
              <a:defRPr sz="2758"/>
            </a:lvl7pPr>
            <a:lvl8pPr marL="9807797" indent="0">
              <a:buNone/>
              <a:defRPr sz="2758"/>
            </a:lvl8pPr>
            <a:lvl9pPr marL="11208910" indent="0">
              <a:buNone/>
              <a:defRPr sz="2758"/>
            </a:lvl9pPr>
          </a:lstStyle>
          <a:p>
            <a:pPr lvl="0"/>
            <a:r>
              <a:rPr lang="en-US"/>
              <a:t>Click to edit Master text styles</a:t>
            </a:r>
          </a:p>
        </p:txBody>
      </p:sp>
      <p:sp>
        <p:nvSpPr>
          <p:cNvPr id="11" name="Text Placeholder 4"/>
          <p:cNvSpPr>
            <a:spLocks noGrp="1"/>
          </p:cNvSpPr>
          <p:nvPr>
            <p:ph type="body" sz="quarter" idx="13" hasCustomPrompt="1"/>
          </p:nvPr>
        </p:nvSpPr>
        <p:spPr>
          <a:xfrm>
            <a:off x="28000809" y="5783581"/>
            <a:ext cx="9016247" cy="1767203"/>
          </a:xfrm>
        </p:spPr>
        <p:txBody>
          <a:bodyPr vert="horz" lIns="91440" tIns="45720" rIns="91440" bIns="45720" rtlCol="0" anchor="b">
            <a:noAutofit/>
          </a:bodyPr>
          <a:lstStyle>
            <a:lvl1pPr>
              <a:buNone/>
              <a:defRPr lang="en-US" sz="5400" b="1" dirty="0">
                <a:solidFill>
                  <a:schemeClr val="bg1"/>
                </a:solidFill>
              </a:defRPr>
            </a:lvl1pPr>
          </a:lstStyle>
          <a:p>
            <a:pPr marL="0" lvl="0" indent="0">
              <a:buNone/>
            </a:pPr>
            <a:r>
              <a:rPr lang="en-US" dirty="0"/>
              <a:t>CLICK TO EDIT MASTER TEXT STYLES</a:t>
            </a:r>
          </a:p>
        </p:txBody>
      </p:sp>
      <p:sp>
        <p:nvSpPr>
          <p:cNvPr id="12" name="Text Placeholder 3"/>
          <p:cNvSpPr>
            <a:spLocks noGrp="1"/>
          </p:cNvSpPr>
          <p:nvPr>
            <p:ph type="body" sz="half" idx="17"/>
          </p:nvPr>
        </p:nvSpPr>
        <p:spPr>
          <a:xfrm>
            <a:off x="28000809" y="7886701"/>
            <a:ext cx="9016247" cy="11007303"/>
          </a:xfrm>
        </p:spPr>
        <p:txBody>
          <a:bodyPr anchor="t">
            <a:normAutofit/>
          </a:bodyPr>
          <a:lstStyle>
            <a:lvl1pPr marL="0" indent="0">
              <a:buNone/>
              <a:defRPr sz="4290"/>
            </a:lvl1pPr>
            <a:lvl2pPr marL="1401114" indent="0">
              <a:buNone/>
              <a:defRPr sz="3677"/>
            </a:lvl2pPr>
            <a:lvl3pPr marL="2802227" indent="0">
              <a:buNone/>
              <a:defRPr sz="3065"/>
            </a:lvl3pPr>
            <a:lvl4pPr marL="4203342" indent="0">
              <a:buNone/>
              <a:defRPr sz="2758"/>
            </a:lvl4pPr>
            <a:lvl5pPr marL="5604455" indent="0">
              <a:buNone/>
              <a:defRPr sz="2758"/>
            </a:lvl5pPr>
            <a:lvl6pPr marL="7005569" indent="0">
              <a:buNone/>
              <a:defRPr sz="2758"/>
            </a:lvl6pPr>
            <a:lvl7pPr marL="8406682" indent="0">
              <a:buNone/>
              <a:defRPr sz="2758"/>
            </a:lvl7pPr>
            <a:lvl8pPr marL="9807797" indent="0">
              <a:buNone/>
              <a:defRPr sz="2758"/>
            </a:lvl8pPr>
            <a:lvl9pPr marL="11208910" indent="0">
              <a:buNone/>
              <a:defRPr sz="2758"/>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7/30/2024</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4" name="Footer Placeholder 3"/>
          <p:cNvSpPr>
            <a:spLocks noGrp="1"/>
          </p:cNvSpPr>
          <p:nvPr>
            <p:ph type="ftr" sz="quarter" idx="11"/>
          </p:nvPr>
        </p:nvSpPr>
        <p:spPr/>
        <p:txBody>
          <a:bodyPr/>
          <a:lstStyle/>
          <a:p>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14" name="Title 1">
            <a:extLst>
              <a:ext uri="{FF2B5EF4-FFF2-40B4-BE49-F238E27FC236}">
                <a16:creationId xmlns:a16="http://schemas.microsoft.com/office/drawing/2014/main" id="{D828E261-1BB4-481D-B908-9A8B4432800E}"/>
              </a:ext>
            </a:extLst>
          </p:cNvPr>
          <p:cNvSpPr>
            <a:spLocks noGrp="1"/>
          </p:cNvSpPr>
          <p:nvPr>
            <p:ph type="title"/>
          </p:nvPr>
        </p:nvSpPr>
        <p:spPr>
          <a:xfrm>
            <a:off x="8086406" y="1119718"/>
            <a:ext cx="23164559" cy="2080682"/>
          </a:xfrm>
        </p:spPr>
        <p:txBody>
          <a:bodyPr/>
          <a:lstStyle/>
          <a:p>
            <a:r>
              <a:rPr lang="en-US"/>
              <a:t>Click to edit Master title style</a:t>
            </a:r>
            <a:endParaRPr lang="en-US" dirty="0"/>
          </a:p>
        </p:txBody>
      </p:sp>
      <p:sp>
        <p:nvSpPr>
          <p:cNvPr id="16" name="Text Placeholder 9">
            <a:extLst>
              <a:ext uri="{FF2B5EF4-FFF2-40B4-BE49-F238E27FC236}">
                <a16:creationId xmlns:a16="http://schemas.microsoft.com/office/drawing/2014/main" id="{644427A0-0EFA-4C5D-8FA3-5651B4DC8360}"/>
              </a:ext>
            </a:extLst>
          </p:cNvPr>
          <p:cNvSpPr>
            <a:spLocks noGrp="1"/>
          </p:cNvSpPr>
          <p:nvPr>
            <p:ph type="body" sz="quarter" idx="18" hasCustomPrompt="1"/>
          </p:nvPr>
        </p:nvSpPr>
        <p:spPr>
          <a:xfrm>
            <a:off x="8086725" y="3549650"/>
            <a:ext cx="23164800" cy="1498600"/>
          </a:xfrm>
        </p:spPr>
        <p:txBody>
          <a:bodyPr>
            <a:normAutofit/>
          </a:bodyPr>
          <a:lstStyle>
            <a:lvl1pPr marL="0" marR="0" indent="0" algn="ctr" defTabSz="2802227" rtl="0" eaLnBrk="1" fontAlgn="auto" latinLnBrk="0" hangingPunct="1">
              <a:lnSpc>
                <a:spcPct val="90000"/>
              </a:lnSpc>
              <a:spcBef>
                <a:spcPts val="3065"/>
              </a:spcBef>
              <a:spcAft>
                <a:spcPts val="0"/>
              </a:spcAft>
              <a:buClrTx/>
              <a:buSzTx/>
              <a:buFont typeface="Arial" panose="020B0604020202020204" pitchFamily="34" charset="0"/>
              <a:buNone/>
              <a:tabLst/>
              <a:defRPr sz="7200">
                <a:solidFill>
                  <a:schemeClr val="bg1">
                    <a:lumMod val="65000"/>
                    <a:lumOff val="35000"/>
                  </a:schemeClr>
                </a:solidFill>
              </a:defRPr>
            </a:lvl1pPr>
          </a:lstStyle>
          <a:p>
            <a:pPr marL="0" marR="0" lvl="0" indent="0" algn="ctr" defTabSz="2802227" rtl="0" eaLnBrk="1" fontAlgn="auto" latinLnBrk="0" hangingPunct="1">
              <a:lnSpc>
                <a:spcPct val="90000"/>
              </a:lnSpc>
              <a:spcBef>
                <a:spcPts val="3065"/>
              </a:spcBef>
              <a:spcAft>
                <a:spcPts val="0"/>
              </a:spcAft>
              <a:buClrTx/>
              <a:buSzTx/>
              <a:buFont typeface="Arial" panose="020B0604020202020204" pitchFamily="34" charset="0"/>
              <a:buNone/>
              <a:tabLst/>
              <a:defRPr/>
            </a:pPr>
            <a:r>
              <a:rPr lang="en-US" dirty="0"/>
              <a:t>Click to edit Author’s Name and Affiliation or subtitle</a:t>
            </a:r>
          </a:p>
        </p:txBody>
      </p:sp>
      <p:sp>
        <p:nvSpPr>
          <p:cNvPr id="17" name="Picture Placeholder 11">
            <a:extLst>
              <a:ext uri="{FF2B5EF4-FFF2-40B4-BE49-F238E27FC236}">
                <a16:creationId xmlns:a16="http://schemas.microsoft.com/office/drawing/2014/main" id="{F044EED4-FA87-407C-8BB8-54FA7B6C14FE}"/>
              </a:ext>
            </a:extLst>
          </p:cNvPr>
          <p:cNvSpPr>
            <a:spLocks noGrp="1"/>
          </p:cNvSpPr>
          <p:nvPr>
            <p:ph type="pic" sz="quarter" idx="14" hasCustomPrompt="1"/>
          </p:nvPr>
        </p:nvSpPr>
        <p:spPr>
          <a:xfrm>
            <a:off x="31815088" y="806450"/>
            <a:ext cx="5029200" cy="4241800"/>
          </a:xfrm>
        </p:spPr>
        <p:txBody>
          <a:bodyPr anchor="ctr"/>
          <a:lstStyle>
            <a:lvl1pPr marL="0" indent="0" algn="ctr">
              <a:buNone/>
              <a:defRPr/>
            </a:lvl1pPr>
          </a:lstStyle>
          <a:p>
            <a:r>
              <a:rPr lang="en-US" dirty="0"/>
              <a:t>Click to add logo</a:t>
            </a:r>
          </a:p>
        </p:txBody>
      </p:sp>
    </p:spTree>
    <p:extLst>
      <p:ext uri="{BB962C8B-B14F-4D97-AF65-F5344CB8AC3E}">
        <p14:creationId xmlns:p14="http://schemas.microsoft.com/office/powerpoint/2010/main" val="124562748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Picture Column">
    <p:spTree>
      <p:nvGrpSpPr>
        <p:cNvPr id="1" name=""/>
        <p:cNvGrpSpPr/>
        <p:nvPr/>
      </p:nvGrpSpPr>
      <p:grpSpPr>
        <a:xfrm>
          <a:off x="0" y="0"/>
          <a:ext cx="0" cy="0"/>
          <a:chOff x="0" y="0"/>
          <a:chExt cx="0" cy="0"/>
        </a:xfrm>
      </p:grpSpPr>
      <p:sp>
        <p:nvSpPr>
          <p:cNvPr id="19" name="Text Placeholder 2"/>
          <p:cNvSpPr>
            <a:spLocks noGrp="1"/>
          </p:cNvSpPr>
          <p:nvPr>
            <p:ph type="body" idx="1" hasCustomPrompt="1"/>
          </p:nvPr>
        </p:nvSpPr>
        <p:spPr>
          <a:xfrm>
            <a:off x="8856404" y="13179010"/>
            <a:ext cx="9040654" cy="1767203"/>
          </a:xfrm>
        </p:spPr>
        <p:txBody>
          <a:bodyPr anchor="b">
            <a:noAutofit/>
          </a:bodyPr>
          <a:lstStyle>
            <a:lvl1pPr marL="0" indent="0">
              <a:buNone/>
              <a:defRPr sz="5400" b="1">
                <a:solidFill>
                  <a:schemeClr val="bg1"/>
                </a:solidFill>
              </a:defRPr>
            </a:lvl1pPr>
            <a:lvl2pPr marL="1401114" indent="0">
              <a:buNone/>
              <a:defRPr sz="6129" b="1"/>
            </a:lvl2pPr>
            <a:lvl3pPr marL="2802227" indent="0">
              <a:buNone/>
              <a:defRPr sz="5516" b="1"/>
            </a:lvl3pPr>
            <a:lvl4pPr marL="4203342" indent="0">
              <a:buNone/>
              <a:defRPr sz="4904" b="1"/>
            </a:lvl4pPr>
            <a:lvl5pPr marL="5604455" indent="0">
              <a:buNone/>
              <a:defRPr sz="4904" b="1"/>
            </a:lvl5pPr>
            <a:lvl6pPr marL="7005569" indent="0">
              <a:buNone/>
              <a:defRPr sz="4904" b="1"/>
            </a:lvl6pPr>
            <a:lvl7pPr marL="8406682" indent="0">
              <a:buNone/>
              <a:defRPr sz="4904" b="1"/>
            </a:lvl7pPr>
            <a:lvl8pPr marL="9807797" indent="0">
              <a:buNone/>
              <a:defRPr sz="4904" b="1"/>
            </a:lvl8pPr>
            <a:lvl9pPr marL="11208910" indent="0">
              <a:buNone/>
              <a:defRPr sz="4904" b="1"/>
            </a:lvl9pPr>
          </a:lstStyle>
          <a:p>
            <a:pPr lvl="0"/>
            <a:r>
              <a:rPr lang="en-US" dirty="0"/>
              <a:t>CLICK TO EDIT MASTER TEXT STYLES</a:t>
            </a:r>
          </a:p>
        </p:txBody>
      </p:sp>
      <p:sp>
        <p:nvSpPr>
          <p:cNvPr id="20" name="Picture Placeholder 2"/>
          <p:cNvSpPr>
            <a:spLocks noGrp="1" noChangeAspect="1"/>
          </p:cNvSpPr>
          <p:nvPr>
            <p:ph type="pic" idx="15"/>
          </p:nvPr>
        </p:nvSpPr>
        <p:spPr>
          <a:xfrm>
            <a:off x="8856404" y="6919486"/>
            <a:ext cx="9040654" cy="46736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4904"/>
            </a:lvl1pPr>
            <a:lvl2pPr marL="1401114" indent="0">
              <a:buNone/>
              <a:defRPr sz="4904"/>
            </a:lvl2pPr>
            <a:lvl3pPr marL="2802227" indent="0">
              <a:buNone/>
              <a:defRPr sz="4904"/>
            </a:lvl3pPr>
            <a:lvl4pPr marL="4203342" indent="0">
              <a:buNone/>
              <a:defRPr sz="4904"/>
            </a:lvl4pPr>
            <a:lvl5pPr marL="5604455" indent="0">
              <a:buNone/>
              <a:defRPr sz="4904"/>
            </a:lvl5pPr>
            <a:lvl6pPr marL="7005569" indent="0">
              <a:buNone/>
              <a:defRPr sz="4904"/>
            </a:lvl6pPr>
            <a:lvl7pPr marL="8406682" indent="0">
              <a:buNone/>
              <a:defRPr sz="4904"/>
            </a:lvl7pPr>
            <a:lvl8pPr marL="9807797" indent="0">
              <a:buNone/>
              <a:defRPr sz="4904"/>
            </a:lvl8pPr>
            <a:lvl9pPr marL="11208910" indent="0">
              <a:buNone/>
              <a:defRPr sz="4904"/>
            </a:lvl9pPr>
          </a:lstStyle>
          <a:p>
            <a:r>
              <a:rPr lang="en-US"/>
              <a:t>Click icon to add picture</a:t>
            </a:r>
            <a:endParaRPr lang="en-US" dirty="0"/>
          </a:p>
        </p:txBody>
      </p:sp>
      <p:sp>
        <p:nvSpPr>
          <p:cNvPr id="21" name="Text Placeholder 3"/>
          <p:cNvSpPr>
            <a:spLocks noGrp="1"/>
          </p:cNvSpPr>
          <p:nvPr>
            <p:ph type="body" sz="half" idx="18"/>
          </p:nvPr>
        </p:nvSpPr>
        <p:spPr>
          <a:xfrm>
            <a:off x="8856404" y="14946215"/>
            <a:ext cx="9040654" cy="2021513"/>
          </a:xfrm>
        </p:spPr>
        <p:txBody>
          <a:bodyPr anchor="t">
            <a:normAutofit/>
          </a:bodyPr>
          <a:lstStyle>
            <a:lvl1pPr marL="0" indent="0">
              <a:buNone/>
              <a:defRPr sz="4290">
                <a:solidFill>
                  <a:schemeClr val="bg1">
                    <a:lumMod val="65000"/>
                    <a:lumOff val="35000"/>
                  </a:schemeClr>
                </a:solidFill>
              </a:defRPr>
            </a:lvl1pPr>
            <a:lvl2pPr marL="1401114" indent="0">
              <a:buNone/>
              <a:defRPr sz="3677"/>
            </a:lvl2pPr>
            <a:lvl3pPr marL="2802227" indent="0">
              <a:buNone/>
              <a:defRPr sz="3065"/>
            </a:lvl3pPr>
            <a:lvl4pPr marL="4203342" indent="0">
              <a:buNone/>
              <a:defRPr sz="2758"/>
            </a:lvl4pPr>
            <a:lvl5pPr marL="5604455" indent="0">
              <a:buNone/>
              <a:defRPr sz="2758"/>
            </a:lvl5pPr>
            <a:lvl6pPr marL="7005569" indent="0">
              <a:buNone/>
              <a:defRPr sz="2758"/>
            </a:lvl6pPr>
            <a:lvl7pPr marL="8406682" indent="0">
              <a:buNone/>
              <a:defRPr sz="2758"/>
            </a:lvl7pPr>
            <a:lvl8pPr marL="9807797" indent="0">
              <a:buNone/>
              <a:defRPr sz="2758"/>
            </a:lvl8pPr>
            <a:lvl9pPr marL="11208910" indent="0">
              <a:buNone/>
              <a:defRPr sz="2758"/>
            </a:lvl9pPr>
          </a:lstStyle>
          <a:p>
            <a:pPr lvl="0"/>
            <a:r>
              <a:rPr lang="en-US"/>
              <a:t>Click to edit Master text styles</a:t>
            </a:r>
          </a:p>
        </p:txBody>
      </p:sp>
      <p:sp>
        <p:nvSpPr>
          <p:cNvPr id="22" name="Text Placeholder 4"/>
          <p:cNvSpPr>
            <a:spLocks noGrp="1"/>
          </p:cNvSpPr>
          <p:nvPr>
            <p:ph type="body" sz="quarter" idx="3" hasCustomPrompt="1"/>
          </p:nvPr>
        </p:nvSpPr>
        <p:spPr>
          <a:xfrm>
            <a:off x="18352714" y="13179010"/>
            <a:ext cx="9011364" cy="1767203"/>
          </a:xfrm>
        </p:spPr>
        <p:txBody>
          <a:bodyPr anchor="b">
            <a:noAutofit/>
          </a:bodyPr>
          <a:lstStyle>
            <a:lvl1pPr marL="0" indent="0">
              <a:buNone/>
              <a:defRPr sz="5400" b="1">
                <a:solidFill>
                  <a:schemeClr val="bg1"/>
                </a:solidFill>
              </a:defRPr>
            </a:lvl1pPr>
            <a:lvl2pPr marL="1401114" indent="0">
              <a:buNone/>
              <a:defRPr sz="6129" b="1"/>
            </a:lvl2pPr>
            <a:lvl3pPr marL="2802227" indent="0">
              <a:buNone/>
              <a:defRPr sz="5516" b="1"/>
            </a:lvl3pPr>
            <a:lvl4pPr marL="4203342" indent="0">
              <a:buNone/>
              <a:defRPr sz="4904" b="1"/>
            </a:lvl4pPr>
            <a:lvl5pPr marL="5604455" indent="0">
              <a:buNone/>
              <a:defRPr sz="4904" b="1"/>
            </a:lvl5pPr>
            <a:lvl6pPr marL="7005569" indent="0">
              <a:buNone/>
              <a:defRPr sz="4904" b="1"/>
            </a:lvl6pPr>
            <a:lvl7pPr marL="8406682" indent="0">
              <a:buNone/>
              <a:defRPr sz="4904" b="1"/>
            </a:lvl7pPr>
            <a:lvl8pPr marL="9807797" indent="0">
              <a:buNone/>
              <a:defRPr sz="4904" b="1"/>
            </a:lvl8pPr>
            <a:lvl9pPr marL="11208910" indent="0">
              <a:buNone/>
              <a:defRPr sz="4904" b="1"/>
            </a:lvl9pPr>
          </a:lstStyle>
          <a:p>
            <a:pPr lvl="0"/>
            <a:r>
              <a:rPr lang="en-US" dirty="0"/>
              <a:t>CLICK TO EDIT MASTER TEXT STYLES</a:t>
            </a:r>
          </a:p>
        </p:txBody>
      </p:sp>
      <p:sp>
        <p:nvSpPr>
          <p:cNvPr id="23" name="Picture Placeholder 2"/>
          <p:cNvSpPr>
            <a:spLocks noGrp="1" noChangeAspect="1"/>
          </p:cNvSpPr>
          <p:nvPr>
            <p:ph type="pic" idx="21"/>
          </p:nvPr>
        </p:nvSpPr>
        <p:spPr>
          <a:xfrm>
            <a:off x="18352710" y="6919486"/>
            <a:ext cx="9011364" cy="46736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4904"/>
            </a:lvl1pPr>
            <a:lvl2pPr marL="1401114" indent="0">
              <a:buNone/>
              <a:defRPr sz="4904"/>
            </a:lvl2pPr>
            <a:lvl3pPr marL="2802227" indent="0">
              <a:buNone/>
              <a:defRPr sz="4904"/>
            </a:lvl3pPr>
            <a:lvl4pPr marL="4203342" indent="0">
              <a:buNone/>
              <a:defRPr sz="4904"/>
            </a:lvl4pPr>
            <a:lvl5pPr marL="5604455" indent="0">
              <a:buNone/>
              <a:defRPr sz="4904"/>
            </a:lvl5pPr>
            <a:lvl6pPr marL="7005569" indent="0">
              <a:buNone/>
              <a:defRPr sz="4904"/>
            </a:lvl6pPr>
            <a:lvl7pPr marL="8406682" indent="0">
              <a:buNone/>
              <a:defRPr sz="4904"/>
            </a:lvl7pPr>
            <a:lvl8pPr marL="9807797" indent="0">
              <a:buNone/>
              <a:defRPr sz="4904"/>
            </a:lvl8pPr>
            <a:lvl9pPr marL="11208910" indent="0">
              <a:buNone/>
              <a:defRPr sz="4904"/>
            </a:lvl9pPr>
          </a:lstStyle>
          <a:p>
            <a:r>
              <a:rPr lang="en-US"/>
              <a:t>Click icon to add picture</a:t>
            </a:r>
            <a:endParaRPr lang="en-US" dirty="0"/>
          </a:p>
        </p:txBody>
      </p:sp>
      <p:sp>
        <p:nvSpPr>
          <p:cNvPr id="24" name="Text Placeholder 3"/>
          <p:cNvSpPr>
            <a:spLocks noGrp="1"/>
          </p:cNvSpPr>
          <p:nvPr>
            <p:ph type="body" sz="half" idx="19"/>
          </p:nvPr>
        </p:nvSpPr>
        <p:spPr>
          <a:xfrm>
            <a:off x="18348551" y="14946212"/>
            <a:ext cx="9023298" cy="2021513"/>
          </a:xfrm>
        </p:spPr>
        <p:txBody>
          <a:bodyPr anchor="t">
            <a:normAutofit/>
          </a:bodyPr>
          <a:lstStyle>
            <a:lvl1pPr marL="0" indent="0">
              <a:buNone/>
              <a:defRPr sz="4290">
                <a:solidFill>
                  <a:schemeClr val="bg1">
                    <a:lumMod val="65000"/>
                    <a:lumOff val="35000"/>
                  </a:schemeClr>
                </a:solidFill>
              </a:defRPr>
            </a:lvl1pPr>
            <a:lvl2pPr marL="1401114" indent="0">
              <a:buNone/>
              <a:defRPr sz="3677"/>
            </a:lvl2pPr>
            <a:lvl3pPr marL="2802227" indent="0">
              <a:buNone/>
              <a:defRPr sz="3065"/>
            </a:lvl3pPr>
            <a:lvl4pPr marL="4203342" indent="0">
              <a:buNone/>
              <a:defRPr sz="2758"/>
            </a:lvl4pPr>
            <a:lvl5pPr marL="5604455" indent="0">
              <a:buNone/>
              <a:defRPr sz="2758"/>
            </a:lvl5pPr>
            <a:lvl6pPr marL="7005569" indent="0">
              <a:buNone/>
              <a:defRPr sz="2758"/>
            </a:lvl6pPr>
            <a:lvl7pPr marL="8406682" indent="0">
              <a:buNone/>
              <a:defRPr sz="2758"/>
            </a:lvl7pPr>
            <a:lvl8pPr marL="9807797" indent="0">
              <a:buNone/>
              <a:defRPr sz="2758"/>
            </a:lvl8pPr>
            <a:lvl9pPr marL="11208910" indent="0">
              <a:buNone/>
              <a:defRPr sz="2758"/>
            </a:lvl9pPr>
          </a:lstStyle>
          <a:p>
            <a:pPr lvl="0"/>
            <a:r>
              <a:rPr lang="en-US"/>
              <a:t>Click to edit Master text styles</a:t>
            </a:r>
          </a:p>
        </p:txBody>
      </p:sp>
      <p:sp>
        <p:nvSpPr>
          <p:cNvPr id="25" name="Text Placeholder 4"/>
          <p:cNvSpPr>
            <a:spLocks noGrp="1"/>
          </p:cNvSpPr>
          <p:nvPr>
            <p:ph type="body" sz="quarter" idx="13" hasCustomPrompt="1"/>
          </p:nvPr>
        </p:nvSpPr>
        <p:spPr>
          <a:xfrm>
            <a:off x="27790352" y="13179010"/>
            <a:ext cx="9016247" cy="1767203"/>
          </a:xfrm>
        </p:spPr>
        <p:txBody>
          <a:bodyPr anchor="b">
            <a:noAutofit/>
          </a:bodyPr>
          <a:lstStyle>
            <a:lvl1pPr marL="0" indent="0">
              <a:buNone/>
              <a:defRPr sz="5400" b="1">
                <a:solidFill>
                  <a:schemeClr val="bg1"/>
                </a:solidFill>
              </a:defRPr>
            </a:lvl1pPr>
            <a:lvl2pPr marL="1401114" indent="0">
              <a:buNone/>
              <a:defRPr sz="6129" b="1"/>
            </a:lvl2pPr>
            <a:lvl3pPr marL="2802227" indent="0">
              <a:buNone/>
              <a:defRPr sz="5516" b="1"/>
            </a:lvl3pPr>
            <a:lvl4pPr marL="4203342" indent="0">
              <a:buNone/>
              <a:defRPr sz="4904" b="1"/>
            </a:lvl4pPr>
            <a:lvl5pPr marL="5604455" indent="0">
              <a:buNone/>
              <a:defRPr sz="4904" b="1"/>
            </a:lvl5pPr>
            <a:lvl6pPr marL="7005569" indent="0">
              <a:buNone/>
              <a:defRPr sz="4904" b="1"/>
            </a:lvl6pPr>
            <a:lvl7pPr marL="8406682" indent="0">
              <a:buNone/>
              <a:defRPr sz="4904" b="1"/>
            </a:lvl7pPr>
            <a:lvl8pPr marL="9807797" indent="0">
              <a:buNone/>
              <a:defRPr sz="4904" b="1"/>
            </a:lvl8pPr>
            <a:lvl9pPr marL="11208910" indent="0">
              <a:buNone/>
              <a:defRPr sz="4904" b="1"/>
            </a:lvl9pPr>
          </a:lstStyle>
          <a:p>
            <a:pPr lvl="0"/>
            <a:r>
              <a:rPr lang="en-US" dirty="0"/>
              <a:t>CLICK TO EDIT MASTER TEXT STYLES</a:t>
            </a:r>
          </a:p>
        </p:txBody>
      </p:sp>
      <p:sp>
        <p:nvSpPr>
          <p:cNvPr id="26" name="Picture Placeholder 2"/>
          <p:cNvSpPr>
            <a:spLocks noGrp="1" noChangeAspect="1"/>
          </p:cNvSpPr>
          <p:nvPr>
            <p:ph type="pic" idx="22"/>
          </p:nvPr>
        </p:nvSpPr>
        <p:spPr>
          <a:xfrm>
            <a:off x="27790349" y="6919486"/>
            <a:ext cx="9016247" cy="46736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4904"/>
            </a:lvl1pPr>
            <a:lvl2pPr marL="1401114" indent="0">
              <a:buNone/>
              <a:defRPr sz="4904"/>
            </a:lvl2pPr>
            <a:lvl3pPr marL="2802227" indent="0">
              <a:buNone/>
              <a:defRPr sz="4904"/>
            </a:lvl3pPr>
            <a:lvl4pPr marL="4203342" indent="0">
              <a:buNone/>
              <a:defRPr sz="4904"/>
            </a:lvl4pPr>
            <a:lvl5pPr marL="5604455" indent="0">
              <a:buNone/>
              <a:defRPr sz="4904"/>
            </a:lvl5pPr>
            <a:lvl6pPr marL="7005569" indent="0">
              <a:buNone/>
              <a:defRPr sz="4904"/>
            </a:lvl6pPr>
            <a:lvl7pPr marL="8406682" indent="0">
              <a:buNone/>
              <a:defRPr sz="4904"/>
            </a:lvl7pPr>
            <a:lvl8pPr marL="9807797" indent="0">
              <a:buNone/>
              <a:defRPr sz="4904"/>
            </a:lvl8pPr>
            <a:lvl9pPr marL="11208910" indent="0">
              <a:buNone/>
              <a:defRPr sz="4904"/>
            </a:lvl9pPr>
          </a:lstStyle>
          <a:p>
            <a:r>
              <a:rPr lang="en-US"/>
              <a:t>Click icon to add picture</a:t>
            </a:r>
            <a:endParaRPr lang="en-US" dirty="0"/>
          </a:p>
        </p:txBody>
      </p:sp>
      <p:sp>
        <p:nvSpPr>
          <p:cNvPr id="27" name="Text Placeholder 3"/>
          <p:cNvSpPr>
            <a:spLocks noGrp="1"/>
          </p:cNvSpPr>
          <p:nvPr>
            <p:ph type="body" sz="half" idx="20"/>
          </p:nvPr>
        </p:nvSpPr>
        <p:spPr>
          <a:xfrm>
            <a:off x="27789967" y="14946206"/>
            <a:ext cx="9028191" cy="2021513"/>
          </a:xfrm>
        </p:spPr>
        <p:txBody>
          <a:bodyPr anchor="t">
            <a:normAutofit/>
          </a:bodyPr>
          <a:lstStyle>
            <a:lvl1pPr marL="0" indent="0">
              <a:buNone/>
              <a:defRPr sz="4290">
                <a:solidFill>
                  <a:schemeClr val="bg1">
                    <a:lumMod val="65000"/>
                    <a:lumOff val="35000"/>
                  </a:schemeClr>
                </a:solidFill>
              </a:defRPr>
            </a:lvl1pPr>
            <a:lvl2pPr marL="1401114" indent="0">
              <a:buNone/>
              <a:defRPr sz="3677"/>
            </a:lvl2pPr>
            <a:lvl3pPr marL="2802227" indent="0">
              <a:buNone/>
              <a:defRPr sz="3065"/>
            </a:lvl3pPr>
            <a:lvl4pPr marL="4203342" indent="0">
              <a:buNone/>
              <a:defRPr sz="2758"/>
            </a:lvl4pPr>
            <a:lvl5pPr marL="5604455" indent="0">
              <a:buNone/>
              <a:defRPr sz="2758"/>
            </a:lvl5pPr>
            <a:lvl6pPr marL="7005569" indent="0">
              <a:buNone/>
              <a:defRPr sz="2758"/>
            </a:lvl6pPr>
            <a:lvl7pPr marL="8406682" indent="0">
              <a:buNone/>
              <a:defRPr sz="2758"/>
            </a:lvl7pPr>
            <a:lvl8pPr marL="9807797" indent="0">
              <a:buNone/>
              <a:defRPr sz="2758"/>
            </a:lvl8pPr>
            <a:lvl9pPr marL="11208910" indent="0">
              <a:buNone/>
              <a:defRPr sz="2758"/>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7/30/2024</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4" name="Footer Placeholder 3"/>
          <p:cNvSpPr>
            <a:spLocks noGrp="1"/>
          </p:cNvSpPr>
          <p:nvPr>
            <p:ph type="ftr" sz="quarter" idx="11"/>
          </p:nvPr>
        </p:nvSpPr>
        <p:spPr/>
        <p:txBody>
          <a:bodyPr/>
          <a:lstStyle/>
          <a:p>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16" name="Title 1">
            <a:extLst>
              <a:ext uri="{FF2B5EF4-FFF2-40B4-BE49-F238E27FC236}">
                <a16:creationId xmlns:a16="http://schemas.microsoft.com/office/drawing/2014/main" id="{93894E97-BD96-4A8E-8483-51D354C33A12}"/>
              </a:ext>
            </a:extLst>
          </p:cNvPr>
          <p:cNvSpPr>
            <a:spLocks noGrp="1"/>
          </p:cNvSpPr>
          <p:nvPr>
            <p:ph type="title"/>
          </p:nvPr>
        </p:nvSpPr>
        <p:spPr>
          <a:xfrm>
            <a:off x="8086406" y="1119718"/>
            <a:ext cx="23164559" cy="2080682"/>
          </a:xfrm>
        </p:spPr>
        <p:txBody>
          <a:bodyPr/>
          <a:lstStyle/>
          <a:p>
            <a:r>
              <a:rPr lang="en-US"/>
              <a:t>Click to edit Master title style</a:t>
            </a:r>
            <a:endParaRPr lang="en-US" dirty="0"/>
          </a:p>
        </p:txBody>
      </p:sp>
      <p:sp>
        <p:nvSpPr>
          <p:cNvPr id="17" name="Text Placeholder 9">
            <a:extLst>
              <a:ext uri="{FF2B5EF4-FFF2-40B4-BE49-F238E27FC236}">
                <a16:creationId xmlns:a16="http://schemas.microsoft.com/office/drawing/2014/main" id="{016448E8-757D-41C9-A0B5-2CF6397EDBAA}"/>
              </a:ext>
            </a:extLst>
          </p:cNvPr>
          <p:cNvSpPr>
            <a:spLocks noGrp="1"/>
          </p:cNvSpPr>
          <p:nvPr>
            <p:ph type="body" sz="quarter" idx="23" hasCustomPrompt="1"/>
          </p:nvPr>
        </p:nvSpPr>
        <p:spPr>
          <a:xfrm>
            <a:off x="8086725" y="3549650"/>
            <a:ext cx="23164800" cy="1498600"/>
          </a:xfrm>
        </p:spPr>
        <p:txBody>
          <a:bodyPr>
            <a:normAutofit/>
          </a:bodyPr>
          <a:lstStyle>
            <a:lvl1pPr marL="0" marR="0" indent="0" algn="ctr" defTabSz="2802227" rtl="0" eaLnBrk="1" fontAlgn="auto" latinLnBrk="0" hangingPunct="1">
              <a:lnSpc>
                <a:spcPct val="90000"/>
              </a:lnSpc>
              <a:spcBef>
                <a:spcPts val="3065"/>
              </a:spcBef>
              <a:spcAft>
                <a:spcPts val="0"/>
              </a:spcAft>
              <a:buClrTx/>
              <a:buSzTx/>
              <a:buFont typeface="Arial" panose="020B0604020202020204" pitchFamily="34" charset="0"/>
              <a:buNone/>
              <a:tabLst/>
              <a:defRPr sz="7200">
                <a:solidFill>
                  <a:schemeClr val="bg1">
                    <a:lumMod val="65000"/>
                    <a:lumOff val="35000"/>
                  </a:schemeClr>
                </a:solidFill>
              </a:defRPr>
            </a:lvl1pPr>
          </a:lstStyle>
          <a:p>
            <a:pPr marL="0" marR="0" lvl="0" indent="0" algn="ctr" defTabSz="2802227" rtl="0" eaLnBrk="1" fontAlgn="auto" latinLnBrk="0" hangingPunct="1">
              <a:lnSpc>
                <a:spcPct val="90000"/>
              </a:lnSpc>
              <a:spcBef>
                <a:spcPts val="3065"/>
              </a:spcBef>
              <a:spcAft>
                <a:spcPts val="0"/>
              </a:spcAft>
              <a:buClrTx/>
              <a:buSzTx/>
              <a:buFont typeface="Arial" panose="020B0604020202020204" pitchFamily="34" charset="0"/>
              <a:buNone/>
              <a:tabLst/>
              <a:defRPr/>
            </a:pPr>
            <a:r>
              <a:rPr lang="en-US" dirty="0"/>
              <a:t>Click to edit Author’s Name and Affiliation or subtitle</a:t>
            </a:r>
          </a:p>
        </p:txBody>
      </p:sp>
      <p:sp>
        <p:nvSpPr>
          <p:cNvPr id="18" name="Picture Placeholder 11">
            <a:extLst>
              <a:ext uri="{FF2B5EF4-FFF2-40B4-BE49-F238E27FC236}">
                <a16:creationId xmlns:a16="http://schemas.microsoft.com/office/drawing/2014/main" id="{C04F03F4-0E37-44FF-94CB-7DACCE67160F}"/>
              </a:ext>
            </a:extLst>
          </p:cNvPr>
          <p:cNvSpPr>
            <a:spLocks noGrp="1"/>
          </p:cNvSpPr>
          <p:nvPr>
            <p:ph type="pic" sz="quarter" idx="14" hasCustomPrompt="1"/>
          </p:nvPr>
        </p:nvSpPr>
        <p:spPr>
          <a:xfrm>
            <a:off x="31815088" y="806450"/>
            <a:ext cx="5029200" cy="4241800"/>
          </a:xfrm>
        </p:spPr>
        <p:txBody>
          <a:bodyPr anchor="ctr"/>
          <a:lstStyle>
            <a:lvl1pPr marL="0" indent="0" algn="ctr">
              <a:buNone/>
              <a:defRPr/>
            </a:lvl1pPr>
          </a:lstStyle>
          <a:p>
            <a:r>
              <a:rPr lang="en-US" dirty="0"/>
              <a:t>Click to add logo</a:t>
            </a:r>
          </a:p>
        </p:txBody>
      </p:sp>
    </p:spTree>
    <p:extLst>
      <p:ext uri="{BB962C8B-B14F-4D97-AF65-F5344CB8AC3E}">
        <p14:creationId xmlns:p14="http://schemas.microsoft.com/office/powerpoint/2010/main" val="105293391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7/30/2024</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5" name="Footer Placeholder 4"/>
          <p:cNvSpPr>
            <a:spLocks noGrp="1"/>
          </p:cNvSpPr>
          <p:nvPr>
            <p:ph type="ftr" sz="quarter" idx="11"/>
          </p:nvPr>
        </p:nvSpPr>
        <p:spPr/>
        <p:txBody>
          <a:bodyPr/>
          <a:lstStyle/>
          <a:p>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Slide Number Placeholder 5"/>
          <p:cNvSpPr>
            <a:spLocks noGrp="1"/>
          </p:cNvSpPr>
          <p:nvPr>
            <p:ph type="sldNum" sz="quarter" idx="12"/>
          </p:nvPr>
        </p:nvSpPr>
        <p:spPr/>
        <p:txBody>
          <a:bodyPr/>
          <a:lstStyle/>
          <a:p>
            <a:fld id="{89333C77-0158-454C-844F-B7AB9BD7DAD4}"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7" name="Title 1">
            <a:extLst>
              <a:ext uri="{FF2B5EF4-FFF2-40B4-BE49-F238E27FC236}">
                <a16:creationId xmlns:a16="http://schemas.microsoft.com/office/drawing/2014/main" id="{FEE2EA88-E0A5-4417-BD46-800AA9D7BA02}"/>
              </a:ext>
            </a:extLst>
          </p:cNvPr>
          <p:cNvSpPr>
            <a:spLocks noGrp="1"/>
          </p:cNvSpPr>
          <p:nvPr>
            <p:ph type="title"/>
          </p:nvPr>
        </p:nvSpPr>
        <p:spPr>
          <a:xfrm>
            <a:off x="8086406" y="1119718"/>
            <a:ext cx="23164559" cy="2080682"/>
          </a:xfrm>
        </p:spPr>
        <p:txBody>
          <a:bodyPr/>
          <a:lstStyle/>
          <a:p>
            <a:r>
              <a:rPr lang="en-US"/>
              <a:t>Click to edit Master title style</a:t>
            </a:r>
            <a:endParaRPr lang="en-US" dirty="0"/>
          </a:p>
        </p:txBody>
      </p:sp>
      <p:sp>
        <p:nvSpPr>
          <p:cNvPr id="8" name="Text Placeholder 9">
            <a:extLst>
              <a:ext uri="{FF2B5EF4-FFF2-40B4-BE49-F238E27FC236}">
                <a16:creationId xmlns:a16="http://schemas.microsoft.com/office/drawing/2014/main" id="{C77FB204-8534-4BB9-88C2-0D4971A8B418}"/>
              </a:ext>
            </a:extLst>
          </p:cNvPr>
          <p:cNvSpPr>
            <a:spLocks noGrp="1"/>
          </p:cNvSpPr>
          <p:nvPr>
            <p:ph type="body" sz="quarter" idx="13" hasCustomPrompt="1"/>
          </p:nvPr>
        </p:nvSpPr>
        <p:spPr>
          <a:xfrm>
            <a:off x="8086725" y="3549650"/>
            <a:ext cx="23164800" cy="1498600"/>
          </a:xfrm>
        </p:spPr>
        <p:txBody>
          <a:bodyPr>
            <a:normAutofit/>
          </a:bodyPr>
          <a:lstStyle>
            <a:lvl1pPr marL="0" marR="0" indent="0" algn="ctr" defTabSz="2802227" rtl="0" eaLnBrk="1" fontAlgn="auto" latinLnBrk="0" hangingPunct="1">
              <a:lnSpc>
                <a:spcPct val="90000"/>
              </a:lnSpc>
              <a:spcBef>
                <a:spcPts val="3065"/>
              </a:spcBef>
              <a:spcAft>
                <a:spcPts val="0"/>
              </a:spcAft>
              <a:buClrTx/>
              <a:buSzTx/>
              <a:buFont typeface="Arial" panose="020B0604020202020204" pitchFamily="34" charset="0"/>
              <a:buNone/>
              <a:tabLst/>
              <a:defRPr sz="7200">
                <a:solidFill>
                  <a:schemeClr val="bg1">
                    <a:lumMod val="65000"/>
                    <a:lumOff val="35000"/>
                  </a:schemeClr>
                </a:solidFill>
              </a:defRPr>
            </a:lvl1pPr>
          </a:lstStyle>
          <a:p>
            <a:pPr marL="0" marR="0" lvl="0" indent="0" algn="ctr" defTabSz="2802227" rtl="0" eaLnBrk="1" fontAlgn="auto" latinLnBrk="0" hangingPunct="1">
              <a:lnSpc>
                <a:spcPct val="90000"/>
              </a:lnSpc>
              <a:spcBef>
                <a:spcPts val="3065"/>
              </a:spcBef>
              <a:spcAft>
                <a:spcPts val="0"/>
              </a:spcAft>
              <a:buClrTx/>
              <a:buSzTx/>
              <a:buFont typeface="Arial" panose="020B0604020202020204" pitchFamily="34" charset="0"/>
              <a:buNone/>
              <a:tabLst/>
              <a:defRPr/>
            </a:pPr>
            <a:r>
              <a:rPr lang="en-US" dirty="0"/>
              <a:t>Click to edit Author’s Name and Affiliation or subtitle</a:t>
            </a:r>
          </a:p>
        </p:txBody>
      </p:sp>
      <p:sp>
        <p:nvSpPr>
          <p:cNvPr id="9" name="Picture Placeholder 11">
            <a:extLst>
              <a:ext uri="{FF2B5EF4-FFF2-40B4-BE49-F238E27FC236}">
                <a16:creationId xmlns:a16="http://schemas.microsoft.com/office/drawing/2014/main" id="{4945AFCE-C400-4015-9A17-44783525356B}"/>
              </a:ext>
            </a:extLst>
          </p:cNvPr>
          <p:cNvSpPr>
            <a:spLocks noGrp="1"/>
          </p:cNvSpPr>
          <p:nvPr>
            <p:ph type="pic" sz="quarter" idx="14" hasCustomPrompt="1"/>
          </p:nvPr>
        </p:nvSpPr>
        <p:spPr>
          <a:xfrm>
            <a:off x="31815088" y="806450"/>
            <a:ext cx="5029200" cy="4241800"/>
          </a:xfrm>
        </p:spPr>
        <p:txBody>
          <a:bodyPr anchor="ctr"/>
          <a:lstStyle>
            <a:lvl1pPr marL="0" indent="0" algn="ctr">
              <a:buNone/>
              <a:defRPr/>
            </a:lvl1pPr>
          </a:lstStyle>
          <a:p>
            <a:r>
              <a:rPr lang="en-US" dirty="0"/>
              <a:t>Click to add logo</a:t>
            </a:r>
          </a:p>
        </p:txBody>
      </p:sp>
    </p:spTree>
    <p:extLst>
      <p:ext uri="{BB962C8B-B14F-4D97-AF65-F5344CB8AC3E}">
        <p14:creationId xmlns:p14="http://schemas.microsoft.com/office/powerpoint/2010/main" val="51544892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606118" y="5598583"/>
            <a:ext cx="28238170" cy="133441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7/30/2024</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5" name="Footer Placeholder 4"/>
          <p:cNvSpPr>
            <a:spLocks noGrp="1"/>
          </p:cNvSpPr>
          <p:nvPr>
            <p:ph type="ftr" sz="quarter" idx="11"/>
          </p:nvPr>
        </p:nvSpPr>
        <p:spPr/>
        <p:txBody>
          <a:bodyPr/>
          <a:lstStyle/>
          <a:p>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10" name="Text Placeholder 9">
            <a:extLst>
              <a:ext uri="{FF2B5EF4-FFF2-40B4-BE49-F238E27FC236}">
                <a16:creationId xmlns:a16="http://schemas.microsoft.com/office/drawing/2014/main" id="{EED1D03B-E236-44A1-96F3-1FDDA7B73735}"/>
              </a:ext>
            </a:extLst>
          </p:cNvPr>
          <p:cNvSpPr>
            <a:spLocks noGrp="1"/>
          </p:cNvSpPr>
          <p:nvPr>
            <p:ph type="body" sz="quarter" idx="13" hasCustomPrompt="1"/>
          </p:nvPr>
        </p:nvSpPr>
        <p:spPr>
          <a:xfrm>
            <a:off x="8086725" y="3549650"/>
            <a:ext cx="23164800" cy="1498600"/>
          </a:xfrm>
        </p:spPr>
        <p:txBody>
          <a:bodyPr>
            <a:noAutofit/>
          </a:bodyPr>
          <a:lstStyle>
            <a:lvl1pPr marL="0" marR="0" indent="0" algn="ctr" defTabSz="2802227" rtl="0" eaLnBrk="1" fontAlgn="auto" latinLnBrk="0" hangingPunct="1">
              <a:lnSpc>
                <a:spcPct val="90000"/>
              </a:lnSpc>
              <a:spcBef>
                <a:spcPts val="3065"/>
              </a:spcBef>
              <a:spcAft>
                <a:spcPts val="0"/>
              </a:spcAft>
              <a:buClrTx/>
              <a:buSzTx/>
              <a:buFont typeface="Arial" panose="020B0604020202020204" pitchFamily="34" charset="0"/>
              <a:buNone/>
              <a:tabLst/>
              <a:defRPr sz="7200">
                <a:solidFill>
                  <a:schemeClr val="bg1">
                    <a:lumMod val="65000"/>
                    <a:lumOff val="35000"/>
                  </a:schemeClr>
                </a:solidFill>
              </a:defRPr>
            </a:lvl1pPr>
          </a:lstStyle>
          <a:p>
            <a:pPr marL="0" marR="0" lvl="0" indent="0" algn="ctr" defTabSz="2802227" rtl="0" eaLnBrk="1" fontAlgn="auto" latinLnBrk="0" hangingPunct="1">
              <a:lnSpc>
                <a:spcPct val="90000"/>
              </a:lnSpc>
              <a:spcBef>
                <a:spcPts val="3065"/>
              </a:spcBef>
              <a:spcAft>
                <a:spcPts val="0"/>
              </a:spcAft>
              <a:buClrTx/>
              <a:buSzTx/>
              <a:buFont typeface="Arial" panose="020B0604020202020204" pitchFamily="34" charset="0"/>
              <a:buNone/>
              <a:tabLst/>
              <a:defRPr/>
            </a:pPr>
            <a:r>
              <a:rPr lang="en-US" dirty="0"/>
              <a:t>Click to edit Author’s Name and Affiliation or subtitle</a:t>
            </a:r>
          </a:p>
        </p:txBody>
      </p:sp>
      <p:sp>
        <p:nvSpPr>
          <p:cNvPr id="12" name="Picture Placeholder 11">
            <a:extLst>
              <a:ext uri="{FF2B5EF4-FFF2-40B4-BE49-F238E27FC236}">
                <a16:creationId xmlns:a16="http://schemas.microsoft.com/office/drawing/2014/main" id="{7518F926-74A9-4966-B1B2-24858F0F1D08}"/>
              </a:ext>
            </a:extLst>
          </p:cNvPr>
          <p:cNvSpPr>
            <a:spLocks noGrp="1"/>
          </p:cNvSpPr>
          <p:nvPr>
            <p:ph type="pic" sz="quarter" idx="14" hasCustomPrompt="1"/>
          </p:nvPr>
        </p:nvSpPr>
        <p:spPr>
          <a:xfrm>
            <a:off x="31815088" y="806450"/>
            <a:ext cx="5029200" cy="4241800"/>
          </a:xfrm>
        </p:spPr>
        <p:txBody>
          <a:bodyPr anchor="ctr"/>
          <a:lstStyle>
            <a:lvl1pPr marL="0" indent="0" algn="ctr">
              <a:buNone/>
              <a:defRPr/>
            </a:lvl1pPr>
          </a:lstStyle>
          <a:p>
            <a:r>
              <a:rPr lang="en-US" dirty="0"/>
              <a:t>Click to add logo</a:t>
            </a:r>
          </a:p>
        </p:txBody>
      </p:sp>
    </p:spTree>
    <p:extLst>
      <p:ext uri="{BB962C8B-B14F-4D97-AF65-F5344CB8AC3E}">
        <p14:creationId xmlns:p14="http://schemas.microsoft.com/office/powerpoint/2010/main" val="52575427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805364" y="1119717"/>
            <a:ext cx="8083868" cy="1782297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77466" y="1119717"/>
            <a:ext cx="25886921" cy="17822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7/30/2024</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5" name="Footer Placeholder 4"/>
          <p:cNvSpPr>
            <a:spLocks noGrp="1"/>
          </p:cNvSpPr>
          <p:nvPr>
            <p:ph type="ftr" sz="quarter" idx="11"/>
          </p:nvPr>
        </p:nvSpPr>
        <p:spPr/>
        <p:txBody>
          <a:bodyPr/>
          <a:lstStyle/>
          <a:p>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4600755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577466" y="1119718"/>
            <a:ext cx="32335470" cy="406506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4096161" y="13179010"/>
            <a:ext cx="9040654" cy="1767203"/>
          </a:xfrm>
        </p:spPr>
        <p:txBody>
          <a:bodyPr anchor="b">
            <a:noAutofit/>
          </a:bodyPr>
          <a:lstStyle>
            <a:lvl1pPr marL="0" indent="0">
              <a:buNone/>
              <a:defRPr sz="7342"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1398732" indent="0">
              <a:buNone/>
              <a:defRPr sz="6119" b="1"/>
            </a:lvl2pPr>
            <a:lvl3pPr marL="2797463" indent="0">
              <a:buNone/>
              <a:defRPr sz="5507" b="1"/>
            </a:lvl3pPr>
            <a:lvl4pPr marL="4196196" indent="0">
              <a:buNone/>
              <a:defRPr sz="4896" b="1"/>
            </a:lvl4pPr>
            <a:lvl5pPr marL="5594927" indent="0">
              <a:buNone/>
              <a:defRPr sz="4896" b="1"/>
            </a:lvl5pPr>
            <a:lvl6pPr marL="6993660" indent="0">
              <a:buNone/>
              <a:defRPr sz="4896" b="1"/>
            </a:lvl6pPr>
            <a:lvl7pPr marL="8392391" indent="0">
              <a:buNone/>
              <a:defRPr sz="4896" b="1"/>
            </a:lvl7pPr>
            <a:lvl8pPr marL="9791124" indent="0">
              <a:buNone/>
              <a:defRPr sz="4896" b="1"/>
            </a:lvl8pPr>
            <a:lvl9pPr marL="11189855" indent="0">
              <a:buNone/>
              <a:defRPr sz="4896" b="1"/>
            </a:lvl9pPr>
          </a:lstStyle>
          <a:p>
            <a:pPr lvl="0"/>
            <a:r>
              <a:rPr lang="en-US" dirty="0"/>
              <a:t>Click to edit Master text styles</a:t>
            </a:r>
          </a:p>
        </p:txBody>
      </p:sp>
      <p:sp>
        <p:nvSpPr>
          <p:cNvPr id="20" name="Picture Placeholder 2"/>
          <p:cNvSpPr>
            <a:spLocks noGrp="1" noChangeAspect="1"/>
          </p:cNvSpPr>
          <p:nvPr>
            <p:ph type="pic" idx="15"/>
          </p:nvPr>
        </p:nvSpPr>
        <p:spPr>
          <a:xfrm>
            <a:off x="4096161" y="6919486"/>
            <a:ext cx="9040654" cy="46736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4896"/>
            </a:lvl1pPr>
            <a:lvl2pPr marL="1398732" indent="0">
              <a:buNone/>
              <a:defRPr sz="4896"/>
            </a:lvl2pPr>
            <a:lvl3pPr marL="2797463" indent="0">
              <a:buNone/>
              <a:defRPr sz="4896"/>
            </a:lvl3pPr>
            <a:lvl4pPr marL="4196196" indent="0">
              <a:buNone/>
              <a:defRPr sz="4896"/>
            </a:lvl4pPr>
            <a:lvl5pPr marL="5594927" indent="0">
              <a:buNone/>
              <a:defRPr sz="4896"/>
            </a:lvl5pPr>
            <a:lvl6pPr marL="6993660" indent="0">
              <a:buNone/>
              <a:defRPr sz="4896"/>
            </a:lvl6pPr>
            <a:lvl7pPr marL="8392391" indent="0">
              <a:buNone/>
              <a:defRPr sz="4896"/>
            </a:lvl7pPr>
            <a:lvl8pPr marL="9791124" indent="0">
              <a:buNone/>
              <a:defRPr sz="4896"/>
            </a:lvl8pPr>
            <a:lvl9pPr marL="11189855" indent="0">
              <a:buNone/>
              <a:defRPr sz="4896"/>
            </a:lvl9pPr>
          </a:lstStyle>
          <a:p>
            <a:r>
              <a:rPr lang="en-US"/>
              <a:t>Drag picture to placeholder or click icon to add</a:t>
            </a:r>
            <a:endParaRPr lang="en-US" dirty="0"/>
          </a:p>
        </p:txBody>
      </p:sp>
      <p:sp>
        <p:nvSpPr>
          <p:cNvPr id="21" name="Text Placeholder 3"/>
          <p:cNvSpPr>
            <a:spLocks noGrp="1"/>
          </p:cNvSpPr>
          <p:nvPr>
            <p:ph type="body" sz="half" idx="18"/>
          </p:nvPr>
        </p:nvSpPr>
        <p:spPr>
          <a:xfrm>
            <a:off x="4096161" y="14946215"/>
            <a:ext cx="9040654" cy="2021513"/>
          </a:xfrm>
        </p:spPr>
        <p:txBody>
          <a:bodyPr anchor="t">
            <a:normAutofit/>
          </a:bodyPr>
          <a:lstStyle>
            <a:lvl1pPr marL="0" indent="0">
              <a:buNone/>
              <a:defRPr sz="4283"/>
            </a:lvl1pPr>
            <a:lvl2pPr marL="1398732" indent="0">
              <a:buNone/>
              <a:defRPr sz="3671"/>
            </a:lvl2pPr>
            <a:lvl3pPr marL="2797463" indent="0">
              <a:buNone/>
              <a:defRPr sz="3060"/>
            </a:lvl3pPr>
            <a:lvl4pPr marL="4196196" indent="0">
              <a:buNone/>
              <a:defRPr sz="2753"/>
            </a:lvl4pPr>
            <a:lvl5pPr marL="5594927" indent="0">
              <a:buNone/>
              <a:defRPr sz="2753"/>
            </a:lvl5pPr>
            <a:lvl6pPr marL="6993660" indent="0">
              <a:buNone/>
              <a:defRPr sz="2753"/>
            </a:lvl6pPr>
            <a:lvl7pPr marL="8392391" indent="0">
              <a:buNone/>
              <a:defRPr sz="2753"/>
            </a:lvl7pPr>
            <a:lvl8pPr marL="9791124" indent="0">
              <a:buNone/>
              <a:defRPr sz="2753"/>
            </a:lvl8pPr>
            <a:lvl9pPr marL="11189855" indent="0">
              <a:buNone/>
              <a:defRPr sz="2753"/>
            </a:lvl9pPr>
          </a:lstStyle>
          <a:p>
            <a:pPr lvl="0"/>
            <a:r>
              <a:rPr lang="en-US" dirty="0"/>
              <a:t>Click to edit Master text styles</a:t>
            </a:r>
          </a:p>
        </p:txBody>
      </p:sp>
      <p:sp>
        <p:nvSpPr>
          <p:cNvPr id="22" name="Text Placeholder 4"/>
          <p:cNvSpPr>
            <a:spLocks noGrp="1"/>
          </p:cNvSpPr>
          <p:nvPr>
            <p:ph type="body" sz="quarter" idx="3"/>
          </p:nvPr>
        </p:nvSpPr>
        <p:spPr>
          <a:xfrm>
            <a:off x="14049669" y="13179010"/>
            <a:ext cx="9011364" cy="1767203"/>
          </a:xfrm>
        </p:spPr>
        <p:txBody>
          <a:bodyPr anchor="b">
            <a:noAutofit/>
          </a:bodyPr>
          <a:lstStyle>
            <a:lvl1pPr marL="0" indent="0">
              <a:buNone/>
              <a:defRPr sz="7342"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1398732" indent="0">
              <a:buNone/>
              <a:defRPr sz="6119" b="1"/>
            </a:lvl2pPr>
            <a:lvl3pPr marL="2797463" indent="0">
              <a:buNone/>
              <a:defRPr sz="5507" b="1"/>
            </a:lvl3pPr>
            <a:lvl4pPr marL="4196196" indent="0">
              <a:buNone/>
              <a:defRPr sz="4896" b="1"/>
            </a:lvl4pPr>
            <a:lvl5pPr marL="5594927" indent="0">
              <a:buNone/>
              <a:defRPr sz="4896" b="1"/>
            </a:lvl5pPr>
            <a:lvl6pPr marL="6993660" indent="0">
              <a:buNone/>
              <a:defRPr sz="4896" b="1"/>
            </a:lvl6pPr>
            <a:lvl7pPr marL="8392391" indent="0">
              <a:buNone/>
              <a:defRPr sz="4896" b="1"/>
            </a:lvl7pPr>
            <a:lvl8pPr marL="9791124" indent="0">
              <a:buNone/>
              <a:defRPr sz="4896" b="1"/>
            </a:lvl8pPr>
            <a:lvl9pPr marL="11189855" indent="0">
              <a:buNone/>
              <a:defRPr sz="4896" b="1"/>
            </a:lvl9pPr>
          </a:lstStyle>
          <a:p>
            <a:pPr lvl="0"/>
            <a:r>
              <a:rPr lang="en-US"/>
              <a:t>Click to edit Master text styles</a:t>
            </a:r>
          </a:p>
        </p:txBody>
      </p:sp>
      <p:sp>
        <p:nvSpPr>
          <p:cNvPr id="23" name="Picture Placeholder 2"/>
          <p:cNvSpPr>
            <a:spLocks noGrp="1" noChangeAspect="1"/>
          </p:cNvSpPr>
          <p:nvPr>
            <p:ph type="pic" idx="21"/>
          </p:nvPr>
        </p:nvSpPr>
        <p:spPr>
          <a:xfrm>
            <a:off x="14049665" y="6919486"/>
            <a:ext cx="9011364" cy="46736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4896"/>
            </a:lvl1pPr>
            <a:lvl2pPr marL="1398732" indent="0">
              <a:buNone/>
              <a:defRPr sz="4896"/>
            </a:lvl2pPr>
            <a:lvl3pPr marL="2797463" indent="0">
              <a:buNone/>
              <a:defRPr sz="4896"/>
            </a:lvl3pPr>
            <a:lvl4pPr marL="4196196" indent="0">
              <a:buNone/>
              <a:defRPr sz="4896"/>
            </a:lvl4pPr>
            <a:lvl5pPr marL="5594927" indent="0">
              <a:buNone/>
              <a:defRPr sz="4896"/>
            </a:lvl5pPr>
            <a:lvl6pPr marL="6993660" indent="0">
              <a:buNone/>
              <a:defRPr sz="4896"/>
            </a:lvl6pPr>
            <a:lvl7pPr marL="8392391" indent="0">
              <a:buNone/>
              <a:defRPr sz="4896"/>
            </a:lvl7pPr>
            <a:lvl8pPr marL="9791124" indent="0">
              <a:buNone/>
              <a:defRPr sz="4896"/>
            </a:lvl8pPr>
            <a:lvl9pPr marL="11189855" indent="0">
              <a:buNone/>
              <a:defRPr sz="4896"/>
            </a:lvl9pPr>
          </a:lstStyle>
          <a:p>
            <a:r>
              <a:rPr lang="en-US"/>
              <a:t>Drag picture to placeholder or click icon to add</a:t>
            </a:r>
            <a:endParaRPr lang="en-US" dirty="0"/>
          </a:p>
        </p:txBody>
      </p:sp>
      <p:sp>
        <p:nvSpPr>
          <p:cNvPr id="24" name="Text Placeholder 3"/>
          <p:cNvSpPr>
            <a:spLocks noGrp="1"/>
          </p:cNvSpPr>
          <p:nvPr>
            <p:ph type="body" sz="half" idx="19"/>
          </p:nvPr>
        </p:nvSpPr>
        <p:spPr>
          <a:xfrm>
            <a:off x="14045506" y="14946212"/>
            <a:ext cx="9023298" cy="2021513"/>
          </a:xfrm>
        </p:spPr>
        <p:txBody>
          <a:bodyPr anchor="t">
            <a:normAutofit/>
          </a:bodyPr>
          <a:lstStyle>
            <a:lvl1pPr marL="0" indent="0">
              <a:buNone/>
              <a:defRPr sz="4283"/>
            </a:lvl1pPr>
            <a:lvl2pPr marL="1398732" indent="0">
              <a:buNone/>
              <a:defRPr sz="3671"/>
            </a:lvl2pPr>
            <a:lvl3pPr marL="2797463" indent="0">
              <a:buNone/>
              <a:defRPr sz="3060"/>
            </a:lvl3pPr>
            <a:lvl4pPr marL="4196196" indent="0">
              <a:buNone/>
              <a:defRPr sz="2753"/>
            </a:lvl4pPr>
            <a:lvl5pPr marL="5594927" indent="0">
              <a:buNone/>
              <a:defRPr sz="2753"/>
            </a:lvl5pPr>
            <a:lvl6pPr marL="6993660" indent="0">
              <a:buNone/>
              <a:defRPr sz="2753"/>
            </a:lvl6pPr>
            <a:lvl7pPr marL="8392391" indent="0">
              <a:buNone/>
              <a:defRPr sz="2753"/>
            </a:lvl7pPr>
            <a:lvl8pPr marL="9791124" indent="0">
              <a:buNone/>
              <a:defRPr sz="2753"/>
            </a:lvl8pPr>
            <a:lvl9pPr marL="11189855" indent="0">
              <a:buNone/>
              <a:defRPr sz="2753"/>
            </a:lvl9pPr>
          </a:lstStyle>
          <a:p>
            <a:pPr lvl="0"/>
            <a:r>
              <a:rPr lang="en-US" dirty="0"/>
              <a:t>Click to edit Master text styles</a:t>
            </a:r>
          </a:p>
        </p:txBody>
      </p:sp>
      <p:sp>
        <p:nvSpPr>
          <p:cNvPr id="25" name="Text Placeholder 4"/>
          <p:cNvSpPr>
            <a:spLocks noGrp="1"/>
          </p:cNvSpPr>
          <p:nvPr>
            <p:ph type="body" sz="quarter" idx="13"/>
          </p:nvPr>
        </p:nvSpPr>
        <p:spPr>
          <a:xfrm>
            <a:off x="23998293" y="13179010"/>
            <a:ext cx="9016247" cy="1767203"/>
          </a:xfrm>
        </p:spPr>
        <p:txBody>
          <a:bodyPr anchor="b">
            <a:noAutofit/>
          </a:bodyPr>
          <a:lstStyle>
            <a:lvl1pPr marL="0" indent="0">
              <a:buNone/>
              <a:defRPr sz="7342"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1398732" indent="0">
              <a:buNone/>
              <a:defRPr sz="6119" b="1"/>
            </a:lvl2pPr>
            <a:lvl3pPr marL="2797463" indent="0">
              <a:buNone/>
              <a:defRPr sz="5507" b="1"/>
            </a:lvl3pPr>
            <a:lvl4pPr marL="4196196" indent="0">
              <a:buNone/>
              <a:defRPr sz="4896" b="1"/>
            </a:lvl4pPr>
            <a:lvl5pPr marL="5594927" indent="0">
              <a:buNone/>
              <a:defRPr sz="4896" b="1"/>
            </a:lvl5pPr>
            <a:lvl6pPr marL="6993660" indent="0">
              <a:buNone/>
              <a:defRPr sz="4896" b="1"/>
            </a:lvl6pPr>
            <a:lvl7pPr marL="8392391" indent="0">
              <a:buNone/>
              <a:defRPr sz="4896" b="1"/>
            </a:lvl7pPr>
            <a:lvl8pPr marL="9791124" indent="0">
              <a:buNone/>
              <a:defRPr sz="4896" b="1"/>
            </a:lvl8pPr>
            <a:lvl9pPr marL="11189855" indent="0">
              <a:buNone/>
              <a:defRPr sz="4896" b="1"/>
            </a:lvl9pPr>
          </a:lstStyle>
          <a:p>
            <a:pPr lvl="0"/>
            <a:r>
              <a:rPr lang="en-US"/>
              <a:t>Click to edit Master text styles</a:t>
            </a:r>
          </a:p>
        </p:txBody>
      </p:sp>
      <p:sp>
        <p:nvSpPr>
          <p:cNvPr id="26" name="Picture Placeholder 2"/>
          <p:cNvSpPr>
            <a:spLocks noGrp="1" noChangeAspect="1"/>
          </p:cNvSpPr>
          <p:nvPr>
            <p:ph type="pic" idx="22"/>
          </p:nvPr>
        </p:nvSpPr>
        <p:spPr>
          <a:xfrm>
            <a:off x="23998290" y="6919486"/>
            <a:ext cx="9016247" cy="46736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4896"/>
            </a:lvl1pPr>
            <a:lvl2pPr marL="1398732" indent="0">
              <a:buNone/>
              <a:defRPr sz="4896"/>
            </a:lvl2pPr>
            <a:lvl3pPr marL="2797463" indent="0">
              <a:buNone/>
              <a:defRPr sz="4896"/>
            </a:lvl3pPr>
            <a:lvl4pPr marL="4196196" indent="0">
              <a:buNone/>
              <a:defRPr sz="4896"/>
            </a:lvl4pPr>
            <a:lvl5pPr marL="5594927" indent="0">
              <a:buNone/>
              <a:defRPr sz="4896"/>
            </a:lvl5pPr>
            <a:lvl6pPr marL="6993660" indent="0">
              <a:buNone/>
              <a:defRPr sz="4896"/>
            </a:lvl6pPr>
            <a:lvl7pPr marL="8392391" indent="0">
              <a:buNone/>
              <a:defRPr sz="4896"/>
            </a:lvl7pPr>
            <a:lvl8pPr marL="9791124" indent="0">
              <a:buNone/>
              <a:defRPr sz="4896"/>
            </a:lvl8pPr>
            <a:lvl9pPr marL="11189855" indent="0">
              <a:buNone/>
              <a:defRPr sz="4896"/>
            </a:lvl9pPr>
          </a:lstStyle>
          <a:p>
            <a:r>
              <a:rPr lang="en-US"/>
              <a:t>Drag picture to placeholder or click icon to add</a:t>
            </a:r>
            <a:endParaRPr lang="en-US" dirty="0"/>
          </a:p>
        </p:txBody>
      </p:sp>
      <p:sp>
        <p:nvSpPr>
          <p:cNvPr id="27" name="Text Placeholder 3"/>
          <p:cNvSpPr>
            <a:spLocks noGrp="1"/>
          </p:cNvSpPr>
          <p:nvPr>
            <p:ph type="body" sz="half" idx="20"/>
          </p:nvPr>
        </p:nvSpPr>
        <p:spPr>
          <a:xfrm>
            <a:off x="23997908" y="14946206"/>
            <a:ext cx="9028191" cy="2021513"/>
          </a:xfrm>
        </p:spPr>
        <p:txBody>
          <a:bodyPr anchor="t">
            <a:normAutofit/>
          </a:bodyPr>
          <a:lstStyle>
            <a:lvl1pPr marL="0" indent="0">
              <a:buNone/>
              <a:defRPr sz="4283"/>
            </a:lvl1pPr>
            <a:lvl2pPr marL="1398732" indent="0">
              <a:buNone/>
              <a:defRPr sz="3671"/>
            </a:lvl2pPr>
            <a:lvl3pPr marL="2797463" indent="0">
              <a:buNone/>
              <a:defRPr sz="3060"/>
            </a:lvl3pPr>
            <a:lvl4pPr marL="4196196" indent="0">
              <a:buNone/>
              <a:defRPr sz="2753"/>
            </a:lvl4pPr>
            <a:lvl5pPr marL="5594927" indent="0">
              <a:buNone/>
              <a:defRPr sz="2753"/>
            </a:lvl5pPr>
            <a:lvl6pPr marL="6993660" indent="0">
              <a:buNone/>
              <a:defRPr sz="2753"/>
            </a:lvl6pPr>
            <a:lvl7pPr marL="8392391" indent="0">
              <a:buNone/>
              <a:defRPr sz="2753"/>
            </a:lvl7pPr>
            <a:lvl8pPr marL="9791124" indent="0">
              <a:buNone/>
              <a:defRPr sz="2753"/>
            </a:lvl8pPr>
            <a:lvl9pPr marL="11189855" indent="0">
              <a:buNone/>
              <a:defRPr sz="2753"/>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7/30/2024</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4" name="Footer Placeholder 3"/>
          <p:cNvSpPr>
            <a:spLocks noGrp="1"/>
          </p:cNvSpPr>
          <p:nvPr>
            <p:ph type="ftr" sz="quarter" idx="11"/>
          </p:nvPr>
        </p:nvSpPr>
        <p:spPr/>
        <p:txBody>
          <a:bodyPr/>
          <a:lstStyle/>
          <a:p>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1490995082"/>
      </p:ext>
    </p:extLst>
  </p:cSld>
  <p:clrMapOvr>
    <a:masterClrMapping/>
  </p:clrMapOvr>
  <mc:AlternateContent xmlns:mc="http://schemas.openxmlformats.org/markup-compatibility/2006">
    <mc:Choice xmlns:p14="http://schemas.microsoft.com/office/powerpoint/2010/main" Requires="p14">
      <p:transition p14:dur="0" advClick="0"/>
    </mc:Choice>
    <mc:Fallback>
      <p:transition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2627686" y="13689687"/>
            <a:ext cx="28117800" cy="5033903"/>
          </a:xfrm>
        </p:spPr>
        <p:txBody>
          <a:bodyPr wrap="none" anchor="t">
            <a:normAutofit/>
          </a:bodyPr>
          <a:lstStyle>
            <a:lvl1pPr algn="l">
              <a:defRPr sz="17000" b="0" i="0" spc="-919">
                <a:solidFill>
                  <a:schemeClr val="bg1">
                    <a:lumMod val="65000"/>
                    <a:lumOff val="35000"/>
                  </a:schemeClr>
                </a:solidFill>
                <a:effectLst>
                  <a:outerShdw blurRad="469900" dist="342900" dir="5400000" sy="-20000" rotWithShape="0">
                    <a:prstClr val="black">
                      <a:alpha val="66000"/>
                    </a:prstClr>
                  </a:outerShdw>
                </a:effectLst>
                <a:latin typeface="Arial" charset="0"/>
              </a:defRPr>
            </a:lvl1pPr>
          </a:lstStyle>
          <a:p>
            <a:r>
              <a:rPr lang="en-US"/>
              <a:t>Click to edit Master title style</a:t>
            </a:r>
            <a:endParaRPr lang="en-US" dirty="0"/>
          </a:p>
        </p:txBody>
      </p:sp>
      <p:sp>
        <p:nvSpPr>
          <p:cNvPr id="8" name="Subtitle 2"/>
          <p:cNvSpPr>
            <a:spLocks noGrp="1"/>
          </p:cNvSpPr>
          <p:nvPr>
            <p:ph type="subTitle" idx="1"/>
          </p:nvPr>
        </p:nvSpPr>
        <p:spPr>
          <a:xfrm>
            <a:off x="2627686" y="11327270"/>
            <a:ext cx="28117800" cy="2312343"/>
          </a:xfrm>
        </p:spPr>
        <p:txBody>
          <a:bodyPr anchor="b">
            <a:normAutofit/>
          </a:bodyPr>
          <a:lstStyle>
            <a:lvl1pPr marL="0" indent="0" algn="l">
              <a:buNone/>
              <a:defRPr sz="9806" b="0" i="0">
                <a:solidFill>
                  <a:schemeClr val="bg1">
                    <a:lumMod val="65000"/>
                    <a:lumOff val="35000"/>
                  </a:schemeClr>
                </a:solidFill>
                <a:latin typeface="Arial" charset="0"/>
              </a:defRPr>
            </a:lvl1pPr>
            <a:lvl2pPr marL="1401114" indent="0" algn="ctr">
              <a:buNone/>
              <a:defRPr sz="6129"/>
            </a:lvl2pPr>
            <a:lvl3pPr marL="2802227" indent="0" algn="ctr">
              <a:buNone/>
              <a:defRPr sz="5516"/>
            </a:lvl3pPr>
            <a:lvl4pPr marL="4203342" indent="0" algn="ctr">
              <a:buNone/>
              <a:defRPr sz="4904"/>
            </a:lvl4pPr>
            <a:lvl5pPr marL="5604455" indent="0" algn="ctr">
              <a:buNone/>
              <a:defRPr sz="4904"/>
            </a:lvl5pPr>
            <a:lvl6pPr marL="7005569" indent="0" algn="ctr">
              <a:buNone/>
              <a:defRPr sz="4904"/>
            </a:lvl6pPr>
            <a:lvl7pPr marL="8406682" indent="0" algn="ctr">
              <a:buNone/>
              <a:defRPr sz="4904"/>
            </a:lvl7pPr>
            <a:lvl8pPr marL="9807797" indent="0" algn="ctr">
              <a:buNone/>
              <a:defRPr sz="4904"/>
            </a:lvl8pPr>
            <a:lvl9pPr marL="11208910" indent="0" algn="ctr">
              <a:buNone/>
              <a:defRPr sz="4904"/>
            </a:lvl9pPr>
          </a:lstStyle>
          <a:p>
            <a:r>
              <a:rPr lang="en-US"/>
              <a:t>Click to edit Master subtitle style</a:t>
            </a:r>
            <a:endParaRPr lang="en-US" dirty="0"/>
          </a:p>
        </p:txBody>
      </p:sp>
    </p:spTree>
    <p:extLst>
      <p:ext uri="{BB962C8B-B14F-4D97-AF65-F5344CB8AC3E}">
        <p14:creationId xmlns:p14="http://schemas.microsoft.com/office/powerpoint/2010/main" val="151051753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Content Placeholder 3"/>
          <p:cNvSpPr>
            <a:spLocks noGrp="1"/>
          </p:cNvSpPr>
          <p:nvPr>
            <p:ph sz="half" idx="2"/>
          </p:nvPr>
        </p:nvSpPr>
        <p:spPr>
          <a:xfrm>
            <a:off x="23148923" y="5598581"/>
            <a:ext cx="13747265" cy="133441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7/30/2024</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Footer Placeholder 5"/>
          <p:cNvSpPr>
            <a:spLocks noGrp="1"/>
          </p:cNvSpPr>
          <p:nvPr>
            <p:ph type="ftr" sz="quarter" idx="11"/>
          </p:nvPr>
        </p:nvSpPr>
        <p:spPr/>
        <p:txBody>
          <a:bodyPr/>
          <a:lstStyle/>
          <a:p>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7" name="Slide Number Placeholder 6"/>
          <p:cNvSpPr>
            <a:spLocks noGrp="1"/>
          </p:cNvSpPr>
          <p:nvPr>
            <p:ph type="sldNum" sz="quarter" idx="12"/>
          </p:nvPr>
        </p:nvSpPr>
        <p:spPr/>
        <p:txBody>
          <a:bodyPr/>
          <a:lstStyle/>
          <a:p>
            <a:fld id="{6FF9F0C5-380F-41C2-899A-BAC0F0927E16}"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8" name="Content Placeholder 3">
            <a:extLst>
              <a:ext uri="{FF2B5EF4-FFF2-40B4-BE49-F238E27FC236}">
                <a16:creationId xmlns:a16="http://schemas.microsoft.com/office/drawing/2014/main" id="{4A45997E-97B6-49A8-B7CC-1A4AB49070E2}"/>
              </a:ext>
            </a:extLst>
          </p:cNvPr>
          <p:cNvSpPr>
            <a:spLocks noGrp="1"/>
          </p:cNvSpPr>
          <p:nvPr>
            <p:ph sz="half" idx="13"/>
          </p:nvPr>
        </p:nvSpPr>
        <p:spPr>
          <a:xfrm>
            <a:off x="8704968" y="5598582"/>
            <a:ext cx="13747265" cy="133441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9">
            <a:extLst>
              <a:ext uri="{FF2B5EF4-FFF2-40B4-BE49-F238E27FC236}">
                <a16:creationId xmlns:a16="http://schemas.microsoft.com/office/drawing/2014/main" id="{38D788DD-22A4-4031-A8BC-8B4EB0CB7262}"/>
              </a:ext>
            </a:extLst>
          </p:cNvPr>
          <p:cNvSpPr>
            <a:spLocks noGrp="1"/>
          </p:cNvSpPr>
          <p:nvPr>
            <p:ph type="body" sz="quarter" idx="14" hasCustomPrompt="1"/>
          </p:nvPr>
        </p:nvSpPr>
        <p:spPr>
          <a:xfrm>
            <a:off x="8086725" y="3549650"/>
            <a:ext cx="23164800" cy="1498600"/>
          </a:xfrm>
        </p:spPr>
        <p:txBody>
          <a:bodyPr>
            <a:normAutofit/>
          </a:bodyPr>
          <a:lstStyle>
            <a:lvl1pPr marL="0" marR="0" indent="0" algn="ctr" defTabSz="2802227" rtl="0" eaLnBrk="1" fontAlgn="auto" latinLnBrk="0" hangingPunct="1">
              <a:lnSpc>
                <a:spcPct val="90000"/>
              </a:lnSpc>
              <a:spcBef>
                <a:spcPts val="3065"/>
              </a:spcBef>
              <a:spcAft>
                <a:spcPts val="0"/>
              </a:spcAft>
              <a:buClrTx/>
              <a:buSzTx/>
              <a:buFont typeface="Arial" panose="020B0604020202020204" pitchFamily="34" charset="0"/>
              <a:buNone/>
              <a:tabLst/>
              <a:defRPr sz="7200">
                <a:solidFill>
                  <a:schemeClr val="bg1">
                    <a:lumMod val="65000"/>
                    <a:lumOff val="35000"/>
                  </a:schemeClr>
                </a:solidFill>
              </a:defRPr>
            </a:lvl1pPr>
          </a:lstStyle>
          <a:p>
            <a:pPr marL="0" marR="0" lvl="0" indent="0" algn="ctr" defTabSz="2802227" rtl="0" eaLnBrk="1" fontAlgn="auto" latinLnBrk="0" hangingPunct="1">
              <a:lnSpc>
                <a:spcPct val="90000"/>
              </a:lnSpc>
              <a:spcBef>
                <a:spcPts val="3065"/>
              </a:spcBef>
              <a:spcAft>
                <a:spcPts val="0"/>
              </a:spcAft>
              <a:buClrTx/>
              <a:buSzTx/>
              <a:buFont typeface="Arial" panose="020B0604020202020204" pitchFamily="34" charset="0"/>
              <a:buNone/>
              <a:tabLst/>
              <a:defRPr/>
            </a:pPr>
            <a:r>
              <a:rPr lang="en-US" dirty="0"/>
              <a:t>Click to edit Author’s Name and Affiliation or subtitle</a:t>
            </a:r>
          </a:p>
        </p:txBody>
      </p:sp>
      <p:sp>
        <p:nvSpPr>
          <p:cNvPr id="10" name="Picture Placeholder 11">
            <a:extLst>
              <a:ext uri="{FF2B5EF4-FFF2-40B4-BE49-F238E27FC236}">
                <a16:creationId xmlns:a16="http://schemas.microsoft.com/office/drawing/2014/main" id="{9BC82D7F-850A-4908-915C-13495D5519C4}"/>
              </a:ext>
            </a:extLst>
          </p:cNvPr>
          <p:cNvSpPr>
            <a:spLocks noGrp="1"/>
          </p:cNvSpPr>
          <p:nvPr>
            <p:ph type="pic" sz="quarter" idx="15" hasCustomPrompt="1"/>
          </p:nvPr>
        </p:nvSpPr>
        <p:spPr>
          <a:xfrm>
            <a:off x="31815088" y="806450"/>
            <a:ext cx="5029200" cy="4241800"/>
          </a:xfrm>
        </p:spPr>
        <p:txBody>
          <a:bodyPr anchor="ctr"/>
          <a:lstStyle>
            <a:lvl1pPr marL="0" indent="0" algn="ctr">
              <a:buNone/>
              <a:defRPr/>
            </a:lvl1pPr>
          </a:lstStyle>
          <a:p>
            <a:r>
              <a:rPr lang="en-US" dirty="0"/>
              <a:t>Click to add logo</a:t>
            </a:r>
          </a:p>
        </p:txBody>
      </p:sp>
    </p:spTree>
    <p:extLst>
      <p:ext uri="{BB962C8B-B14F-4D97-AF65-F5344CB8AC3E}">
        <p14:creationId xmlns:p14="http://schemas.microsoft.com/office/powerpoint/2010/main" val="108526887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B61BEF0D-F0BB-DE4B-95CE-6DB70DBA9567}" type="datetimeFigureOut">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7/30/2024</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8" name="Footer Placeholder 7"/>
          <p:cNvSpPr>
            <a:spLocks noGrp="1"/>
          </p:cNvSpPr>
          <p:nvPr>
            <p:ph type="ftr" sz="quarter" idx="11"/>
          </p:nvPr>
        </p:nvSpPr>
        <p:spPr/>
        <p:txBody>
          <a:bodyPr/>
          <a:lstStyle/>
          <a:p>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9" name="Slide Number Placeholder 8"/>
          <p:cNvSpPr>
            <a:spLocks noGrp="1"/>
          </p:cNvSpPr>
          <p:nvPr>
            <p:ph type="sldNum" sz="quarter" idx="12"/>
          </p:nvPr>
        </p:nvSpPr>
        <p:spPr/>
        <p:txBody>
          <a:bodyPr/>
          <a:lstStyle/>
          <a:p>
            <a:fld id="{D57F1E4F-1CFF-5643-939E-217C01CDF565}"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13" name="Text Placeholder 4">
            <a:extLst>
              <a:ext uri="{FF2B5EF4-FFF2-40B4-BE49-F238E27FC236}">
                <a16:creationId xmlns:a16="http://schemas.microsoft.com/office/drawing/2014/main" id="{5E2548B7-47A5-4058-B96B-46FE367A6478}"/>
              </a:ext>
            </a:extLst>
          </p:cNvPr>
          <p:cNvSpPr>
            <a:spLocks noGrp="1"/>
          </p:cNvSpPr>
          <p:nvPr>
            <p:ph type="body" sz="quarter" idx="13" hasCustomPrompt="1"/>
          </p:nvPr>
        </p:nvSpPr>
        <p:spPr>
          <a:xfrm>
            <a:off x="8982635" y="5405718"/>
            <a:ext cx="13367194" cy="2303406"/>
          </a:xfrm>
        </p:spPr>
        <p:txBody>
          <a:bodyPr vert="horz" lIns="91440" tIns="45720" rIns="91440" bIns="45720" rtlCol="0" anchor="b">
            <a:noAutofit/>
          </a:bodyPr>
          <a:lstStyle>
            <a:lvl1pPr>
              <a:buNone/>
              <a:defRPr lang="en-US" sz="8800" b="1">
                <a:solidFill>
                  <a:schemeClr val="bg1"/>
                </a:solidFill>
              </a:defRPr>
            </a:lvl1pPr>
          </a:lstStyle>
          <a:p>
            <a:pPr marL="0" lvl="0" indent="0">
              <a:buNone/>
            </a:pPr>
            <a:r>
              <a:rPr lang="en-US" dirty="0"/>
              <a:t>CLICK TO EDIT MASTER TEXT STYLES</a:t>
            </a:r>
          </a:p>
        </p:txBody>
      </p:sp>
      <p:sp>
        <p:nvSpPr>
          <p:cNvPr id="14" name="Content Placeholder 5">
            <a:extLst>
              <a:ext uri="{FF2B5EF4-FFF2-40B4-BE49-F238E27FC236}">
                <a16:creationId xmlns:a16="http://schemas.microsoft.com/office/drawing/2014/main" id="{3F975F05-E548-420C-80B8-FA2CD079ED3B}"/>
              </a:ext>
            </a:extLst>
          </p:cNvPr>
          <p:cNvSpPr>
            <a:spLocks noGrp="1"/>
          </p:cNvSpPr>
          <p:nvPr>
            <p:ph sz="quarter" idx="14"/>
          </p:nvPr>
        </p:nvSpPr>
        <p:spPr>
          <a:xfrm>
            <a:off x="8982633" y="7709125"/>
            <a:ext cx="13367195" cy="112994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4">
            <a:extLst>
              <a:ext uri="{FF2B5EF4-FFF2-40B4-BE49-F238E27FC236}">
                <a16:creationId xmlns:a16="http://schemas.microsoft.com/office/drawing/2014/main" id="{73BE4496-2482-4C85-A39C-322167DCCE30}"/>
              </a:ext>
            </a:extLst>
          </p:cNvPr>
          <p:cNvSpPr>
            <a:spLocks noGrp="1"/>
          </p:cNvSpPr>
          <p:nvPr>
            <p:ph type="body" sz="quarter" idx="15" hasCustomPrompt="1"/>
          </p:nvPr>
        </p:nvSpPr>
        <p:spPr>
          <a:xfrm>
            <a:off x="23546764" y="5405718"/>
            <a:ext cx="13367194" cy="2303406"/>
          </a:xfrm>
        </p:spPr>
        <p:txBody>
          <a:bodyPr vert="horz" lIns="91440" tIns="45720" rIns="91440" bIns="45720" rtlCol="0" anchor="b">
            <a:noAutofit/>
          </a:bodyPr>
          <a:lstStyle>
            <a:lvl1pPr>
              <a:buNone/>
              <a:defRPr lang="en-US" sz="8800" b="1">
                <a:solidFill>
                  <a:schemeClr val="bg1"/>
                </a:solidFill>
              </a:defRPr>
            </a:lvl1pPr>
          </a:lstStyle>
          <a:p>
            <a:pPr marL="0" lvl="0" indent="0">
              <a:buNone/>
            </a:pPr>
            <a:r>
              <a:rPr lang="en-US" dirty="0"/>
              <a:t>CLICK TO EDIT MASTER TEXT STYLES</a:t>
            </a:r>
          </a:p>
        </p:txBody>
      </p:sp>
      <p:sp>
        <p:nvSpPr>
          <p:cNvPr id="17" name="Content Placeholder 5">
            <a:extLst>
              <a:ext uri="{FF2B5EF4-FFF2-40B4-BE49-F238E27FC236}">
                <a16:creationId xmlns:a16="http://schemas.microsoft.com/office/drawing/2014/main" id="{F4186EC0-D7DF-402E-96DE-C4477C29193D}"/>
              </a:ext>
            </a:extLst>
          </p:cNvPr>
          <p:cNvSpPr>
            <a:spLocks noGrp="1"/>
          </p:cNvSpPr>
          <p:nvPr>
            <p:ph sz="quarter" idx="16"/>
          </p:nvPr>
        </p:nvSpPr>
        <p:spPr>
          <a:xfrm>
            <a:off x="23546764" y="7709125"/>
            <a:ext cx="13367195" cy="112994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itle 1">
            <a:extLst>
              <a:ext uri="{FF2B5EF4-FFF2-40B4-BE49-F238E27FC236}">
                <a16:creationId xmlns:a16="http://schemas.microsoft.com/office/drawing/2014/main" id="{B71536DF-493E-4721-AB11-6406259E9BE6}"/>
              </a:ext>
            </a:extLst>
          </p:cNvPr>
          <p:cNvSpPr>
            <a:spLocks noGrp="1"/>
          </p:cNvSpPr>
          <p:nvPr>
            <p:ph type="title"/>
          </p:nvPr>
        </p:nvSpPr>
        <p:spPr>
          <a:xfrm>
            <a:off x="8086406" y="1119718"/>
            <a:ext cx="23164559" cy="2080682"/>
          </a:xfrm>
        </p:spPr>
        <p:txBody>
          <a:bodyPr/>
          <a:lstStyle/>
          <a:p>
            <a:r>
              <a:rPr lang="en-US"/>
              <a:t>Click to edit Master title style</a:t>
            </a:r>
            <a:endParaRPr lang="en-US" dirty="0"/>
          </a:p>
        </p:txBody>
      </p:sp>
      <p:sp>
        <p:nvSpPr>
          <p:cNvPr id="20" name="Text Placeholder 9">
            <a:extLst>
              <a:ext uri="{FF2B5EF4-FFF2-40B4-BE49-F238E27FC236}">
                <a16:creationId xmlns:a16="http://schemas.microsoft.com/office/drawing/2014/main" id="{DC2B9209-68C6-488A-9B11-D8A3EAD96D5B}"/>
              </a:ext>
            </a:extLst>
          </p:cNvPr>
          <p:cNvSpPr>
            <a:spLocks noGrp="1"/>
          </p:cNvSpPr>
          <p:nvPr>
            <p:ph type="body" sz="quarter" idx="17" hasCustomPrompt="1"/>
          </p:nvPr>
        </p:nvSpPr>
        <p:spPr>
          <a:xfrm>
            <a:off x="8086725" y="3549650"/>
            <a:ext cx="23164800" cy="1498600"/>
          </a:xfrm>
        </p:spPr>
        <p:txBody>
          <a:bodyPr>
            <a:normAutofit/>
          </a:bodyPr>
          <a:lstStyle>
            <a:lvl1pPr marL="0" marR="0" indent="0" algn="ctr" defTabSz="2802227" rtl="0" eaLnBrk="1" fontAlgn="auto" latinLnBrk="0" hangingPunct="1">
              <a:lnSpc>
                <a:spcPct val="90000"/>
              </a:lnSpc>
              <a:spcBef>
                <a:spcPts val="3065"/>
              </a:spcBef>
              <a:spcAft>
                <a:spcPts val="0"/>
              </a:spcAft>
              <a:buClrTx/>
              <a:buSzTx/>
              <a:buFont typeface="Arial" panose="020B0604020202020204" pitchFamily="34" charset="0"/>
              <a:buNone/>
              <a:tabLst/>
              <a:defRPr sz="7200">
                <a:solidFill>
                  <a:schemeClr val="bg1">
                    <a:lumMod val="65000"/>
                    <a:lumOff val="35000"/>
                  </a:schemeClr>
                </a:solidFill>
              </a:defRPr>
            </a:lvl1pPr>
          </a:lstStyle>
          <a:p>
            <a:pPr marL="0" marR="0" lvl="0" indent="0" algn="ctr" defTabSz="2802227" rtl="0" eaLnBrk="1" fontAlgn="auto" latinLnBrk="0" hangingPunct="1">
              <a:lnSpc>
                <a:spcPct val="90000"/>
              </a:lnSpc>
              <a:spcBef>
                <a:spcPts val="3065"/>
              </a:spcBef>
              <a:spcAft>
                <a:spcPts val="0"/>
              </a:spcAft>
              <a:buClrTx/>
              <a:buSzTx/>
              <a:buFont typeface="Arial" panose="020B0604020202020204" pitchFamily="34" charset="0"/>
              <a:buNone/>
              <a:tabLst/>
              <a:defRPr/>
            </a:pPr>
            <a:r>
              <a:rPr lang="en-US" dirty="0"/>
              <a:t>Click to edit Author’s Name and Affiliation or subtitle</a:t>
            </a:r>
          </a:p>
        </p:txBody>
      </p:sp>
      <p:sp>
        <p:nvSpPr>
          <p:cNvPr id="21" name="Picture Placeholder 11">
            <a:extLst>
              <a:ext uri="{FF2B5EF4-FFF2-40B4-BE49-F238E27FC236}">
                <a16:creationId xmlns:a16="http://schemas.microsoft.com/office/drawing/2014/main" id="{48734305-49F6-42FB-824F-F6CE1AC17547}"/>
              </a:ext>
            </a:extLst>
          </p:cNvPr>
          <p:cNvSpPr>
            <a:spLocks noGrp="1"/>
          </p:cNvSpPr>
          <p:nvPr>
            <p:ph type="pic" sz="quarter" idx="18" hasCustomPrompt="1"/>
          </p:nvPr>
        </p:nvSpPr>
        <p:spPr>
          <a:xfrm>
            <a:off x="31815088" y="806450"/>
            <a:ext cx="5029200" cy="4241800"/>
          </a:xfrm>
        </p:spPr>
        <p:txBody>
          <a:bodyPr anchor="ctr"/>
          <a:lstStyle>
            <a:lvl1pPr marL="0" indent="0" algn="ctr">
              <a:buNone/>
              <a:defRPr/>
            </a:lvl1pPr>
          </a:lstStyle>
          <a:p>
            <a:r>
              <a:rPr lang="en-US" dirty="0"/>
              <a:t>Click to add logo</a:t>
            </a:r>
          </a:p>
        </p:txBody>
      </p:sp>
    </p:spTree>
    <p:extLst>
      <p:ext uri="{BB962C8B-B14F-4D97-AF65-F5344CB8AC3E}">
        <p14:creationId xmlns:p14="http://schemas.microsoft.com/office/powerpoint/2010/main" val="150416932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7/30/2024</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4" name="Footer Placeholder 3"/>
          <p:cNvSpPr>
            <a:spLocks noGrp="1"/>
          </p:cNvSpPr>
          <p:nvPr>
            <p:ph type="ftr" sz="quarter" idx="11"/>
          </p:nvPr>
        </p:nvSpPr>
        <p:spPr/>
        <p:txBody>
          <a:bodyPr/>
          <a:lstStyle/>
          <a:p>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Text Placeholder 9">
            <a:extLst>
              <a:ext uri="{FF2B5EF4-FFF2-40B4-BE49-F238E27FC236}">
                <a16:creationId xmlns:a16="http://schemas.microsoft.com/office/drawing/2014/main" id="{CEF1B82B-3A61-4D49-BADF-43ABEF5AB539}"/>
              </a:ext>
            </a:extLst>
          </p:cNvPr>
          <p:cNvSpPr>
            <a:spLocks noGrp="1"/>
          </p:cNvSpPr>
          <p:nvPr>
            <p:ph type="body" sz="quarter" idx="13" hasCustomPrompt="1"/>
          </p:nvPr>
        </p:nvSpPr>
        <p:spPr>
          <a:xfrm>
            <a:off x="8086725" y="3549650"/>
            <a:ext cx="23164800" cy="1498600"/>
          </a:xfrm>
        </p:spPr>
        <p:txBody>
          <a:bodyPr>
            <a:normAutofit/>
          </a:bodyPr>
          <a:lstStyle>
            <a:lvl1pPr marL="0" marR="0" indent="0" algn="ctr" defTabSz="2802227" rtl="0" eaLnBrk="1" fontAlgn="auto" latinLnBrk="0" hangingPunct="1">
              <a:lnSpc>
                <a:spcPct val="90000"/>
              </a:lnSpc>
              <a:spcBef>
                <a:spcPts val="3065"/>
              </a:spcBef>
              <a:spcAft>
                <a:spcPts val="0"/>
              </a:spcAft>
              <a:buClrTx/>
              <a:buSzTx/>
              <a:buFont typeface="Arial" panose="020B0604020202020204" pitchFamily="34" charset="0"/>
              <a:buNone/>
              <a:tabLst/>
              <a:defRPr sz="7200">
                <a:solidFill>
                  <a:schemeClr val="bg1">
                    <a:lumMod val="65000"/>
                    <a:lumOff val="35000"/>
                  </a:schemeClr>
                </a:solidFill>
              </a:defRPr>
            </a:lvl1pPr>
          </a:lstStyle>
          <a:p>
            <a:pPr marL="0" marR="0" lvl="0" indent="0" algn="ctr" defTabSz="2802227" rtl="0" eaLnBrk="1" fontAlgn="auto" latinLnBrk="0" hangingPunct="1">
              <a:lnSpc>
                <a:spcPct val="90000"/>
              </a:lnSpc>
              <a:spcBef>
                <a:spcPts val="3065"/>
              </a:spcBef>
              <a:spcAft>
                <a:spcPts val="0"/>
              </a:spcAft>
              <a:buClrTx/>
              <a:buSzTx/>
              <a:buFont typeface="Arial" panose="020B0604020202020204" pitchFamily="34" charset="0"/>
              <a:buNone/>
              <a:tabLst/>
              <a:defRPr/>
            </a:pPr>
            <a:r>
              <a:rPr lang="en-US" dirty="0"/>
              <a:t>Click to edit Author’s Name and Affiliation or subtitle</a:t>
            </a:r>
          </a:p>
        </p:txBody>
      </p:sp>
      <p:sp>
        <p:nvSpPr>
          <p:cNvPr id="7" name="Picture Placeholder 11">
            <a:extLst>
              <a:ext uri="{FF2B5EF4-FFF2-40B4-BE49-F238E27FC236}">
                <a16:creationId xmlns:a16="http://schemas.microsoft.com/office/drawing/2014/main" id="{645ED9D2-09DE-4836-957E-7A43923E7C47}"/>
              </a:ext>
            </a:extLst>
          </p:cNvPr>
          <p:cNvSpPr>
            <a:spLocks noGrp="1"/>
          </p:cNvSpPr>
          <p:nvPr>
            <p:ph type="pic" sz="quarter" idx="14" hasCustomPrompt="1"/>
          </p:nvPr>
        </p:nvSpPr>
        <p:spPr>
          <a:xfrm>
            <a:off x="31815088" y="806450"/>
            <a:ext cx="5029200" cy="4241800"/>
          </a:xfrm>
        </p:spPr>
        <p:txBody>
          <a:bodyPr anchor="ctr"/>
          <a:lstStyle>
            <a:lvl1pPr marL="0" indent="0" algn="ctr">
              <a:buNone/>
              <a:defRPr/>
            </a:lvl1pPr>
          </a:lstStyle>
          <a:p>
            <a:r>
              <a:rPr lang="en-US" dirty="0"/>
              <a:t>Click to add logo</a:t>
            </a:r>
          </a:p>
        </p:txBody>
      </p:sp>
    </p:spTree>
    <p:extLst>
      <p:ext uri="{BB962C8B-B14F-4D97-AF65-F5344CB8AC3E}">
        <p14:creationId xmlns:p14="http://schemas.microsoft.com/office/powerpoint/2010/main" val="85451109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7/30/2024</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3" name="Footer Placeholder 2"/>
          <p:cNvSpPr>
            <a:spLocks noGrp="1"/>
          </p:cNvSpPr>
          <p:nvPr>
            <p:ph type="ftr" sz="quarter" idx="11"/>
          </p:nvPr>
        </p:nvSpPr>
        <p:spPr/>
        <p:txBody>
          <a:bodyPr/>
          <a:lstStyle/>
          <a:p>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155135520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31550" y="6285019"/>
            <a:ext cx="19148615" cy="116888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51180" y="6309360"/>
            <a:ext cx="7404606" cy="11688870"/>
          </a:xfrm>
        </p:spPr>
        <p:txBody>
          <a:bodyPr/>
          <a:lstStyle>
            <a:lvl1pPr marL="0" indent="0">
              <a:buNone/>
              <a:defRPr sz="4904">
                <a:solidFill>
                  <a:schemeClr val="bg1">
                    <a:lumMod val="65000"/>
                    <a:lumOff val="35000"/>
                  </a:schemeClr>
                </a:solidFill>
              </a:defRPr>
            </a:lvl1pPr>
            <a:lvl2pPr marL="1401114" indent="0">
              <a:buNone/>
              <a:defRPr sz="4290"/>
            </a:lvl2pPr>
            <a:lvl3pPr marL="2802227" indent="0">
              <a:buNone/>
              <a:defRPr sz="3677"/>
            </a:lvl3pPr>
            <a:lvl4pPr marL="4203342" indent="0">
              <a:buNone/>
              <a:defRPr sz="3065"/>
            </a:lvl4pPr>
            <a:lvl5pPr marL="5604455" indent="0">
              <a:buNone/>
              <a:defRPr sz="3065"/>
            </a:lvl5pPr>
            <a:lvl6pPr marL="7005569" indent="0">
              <a:buNone/>
              <a:defRPr sz="3065"/>
            </a:lvl6pPr>
            <a:lvl7pPr marL="8406682" indent="0">
              <a:buNone/>
              <a:defRPr sz="3065"/>
            </a:lvl7pPr>
            <a:lvl8pPr marL="9807797" indent="0">
              <a:buNone/>
              <a:defRPr sz="3065"/>
            </a:lvl8pPr>
            <a:lvl9pPr marL="11208910" indent="0">
              <a:buNone/>
              <a:defRPr sz="3065"/>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7/30/2024</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Footer Placeholder 5"/>
          <p:cNvSpPr>
            <a:spLocks noGrp="1"/>
          </p:cNvSpPr>
          <p:nvPr>
            <p:ph type="ftr" sz="quarter" idx="11"/>
          </p:nvPr>
        </p:nvSpPr>
        <p:spPr/>
        <p:txBody>
          <a:bodyPr/>
          <a:lstStyle/>
          <a:p>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7" name="Slide Number Placeholder 6"/>
          <p:cNvSpPr>
            <a:spLocks noGrp="1"/>
          </p:cNvSpPr>
          <p:nvPr>
            <p:ph type="sldNum" sz="quarter" idx="12"/>
          </p:nvPr>
        </p:nvSpPr>
        <p:spPr/>
        <p:txBody>
          <a:bodyPr/>
          <a:lstStyle/>
          <a:p>
            <a:fld id="{519954A3-9DFD-4C44-94BA-B95130A3BA1C}"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10" name="Title 1">
            <a:extLst>
              <a:ext uri="{FF2B5EF4-FFF2-40B4-BE49-F238E27FC236}">
                <a16:creationId xmlns:a16="http://schemas.microsoft.com/office/drawing/2014/main" id="{46417CA5-3877-4384-A0EC-20B4469122A0}"/>
              </a:ext>
            </a:extLst>
          </p:cNvPr>
          <p:cNvSpPr>
            <a:spLocks noGrp="1"/>
          </p:cNvSpPr>
          <p:nvPr>
            <p:ph type="title"/>
          </p:nvPr>
        </p:nvSpPr>
        <p:spPr>
          <a:xfrm>
            <a:off x="8086406" y="1119718"/>
            <a:ext cx="23164559" cy="2080682"/>
          </a:xfrm>
        </p:spPr>
        <p:txBody>
          <a:bodyPr/>
          <a:lstStyle/>
          <a:p>
            <a:r>
              <a:rPr lang="en-US"/>
              <a:t>Click to edit Master title style</a:t>
            </a:r>
            <a:endParaRPr lang="en-US" dirty="0"/>
          </a:p>
        </p:txBody>
      </p:sp>
      <p:sp>
        <p:nvSpPr>
          <p:cNvPr id="11" name="Text Placeholder 9">
            <a:extLst>
              <a:ext uri="{FF2B5EF4-FFF2-40B4-BE49-F238E27FC236}">
                <a16:creationId xmlns:a16="http://schemas.microsoft.com/office/drawing/2014/main" id="{6442F39A-877C-465A-9083-2BD750A89119}"/>
              </a:ext>
            </a:extLst>
          </p:cNvPr>
          <p:cNvSpPr>
            <a:spLocks noGrp="1"/>
          </p:cNvSpPr>
          <p:nvPr>
            <p:ph type="body" sz="quarter" idx="13" hasCustomPrompt="1"/>
          </p:nvPr>
        </p:nvSpPr>
        <p:spPr>
          <a:xfrm>
            <a:off x="8086725" y="3549650"/>
            <a:ext cx="23164800" cy="1498600"/>
          </a:xfrm>
        </p:spPr>
        <p:txBody>
          <a:bodyPr>
            <a:normAutofit/>
          </a:bodyPr>
          <a:lstStyle>
            <a:lvl1pPr marL="0" marR="0" indent="0" algn="ctr" defTabSz="2802227" rtl="0" eaLnBrk="1" fontAlgn="auto" latinLnBrk="0" hangingPunct="1">
              <a:lnSpc>
                <a:spcPct val="90000"/>
              </a:lnSpc>
              <a:spcBef>
                <a:spcPts val="3065"/>
              </a:spcBef>
              <a:spcAft>
                <a:spcPts val="0"/>
              </a:spcAft>
              <a:buClrTx/>
              <a:buSzTx/>
              <a:buFont typeface="Arial" panose="020B0604020202020204" pitchFamily="34" charset="0"/>
              <a:buNone/>
              <a:tabLst/>
              <a:defRPr sz="7200">
                <a:solidFill>
                  <a:schemeClr val="bg1">
                    <a:lumMod val="65000"/>
                    <a:lumOff val="35000"/>
                  </a:schemeClr>
                </a:solidFill>
              </a:defRPr>
            </a:lvl1pPr>
          </a:lstStyle>
          <a:p>
            <a:pPr marL="0" marR="0" lvl="0" indent="0" algn="ctr" defTabSz="2802227" rtl="0" eaLnBrk="1" fontAlgn="auto" latinLnBrk="0" hangingPunct="1">
              <a:lnSpc>
                <a:spcPct val="90000"/>
              </a:lnSpc>
              <a:spcBef>
                <a:spcPts val="3065"/>
              </a:spcBef>
              <a:spcAft>
                <a:spcPts val="0"/>
              </a:spcAft>
              <a:buClrTx/>
              <a:buSzTx/>
              <a:buFont typeface="Arial" panose="020B0604020202020204" pitchFamily="34" charset="0"/>
              <a:buNone/>
              <a:tabLst/>
              <a:defRPr/>
            </a:pPr>
            <a:r>
              <a:rPr lang="en-US" dirty="0"/>
              <a:t>Click to edit Author’s Name and Affiliation or subtitle</a:t>
            </a:r>
          </a:p>
        </p:txBody>
      </p:sp>
      <p:sp>
        <p:nvSpPr>
          <p:cNvPr id="12" name="Picture Placeholder 11">
            <a:extLst>
              <a:ext uri="{FF2B5EF4-FFF2-40B4-BE49-F238E27FC236}">
                <a16:creationId xmlns:a16="http://schemas.microsoft.com/office/drawing/2014/main" id="{1D241CA7-5BE0-4947-B093-46A5E0992FB6}"/>
              </a:ext>
            </a:extLst>
          </p:cNvPr>
          <p:cNvSpPr>
            <a:spLocks noGrp="1"/>
          </p:cNvSpPr>
          <p:nvPr>
            <p:ph type="pic" sz="quarter" idx="14" hasCustomPrompt="1"/>
          </p:nvPr>
        </p:nvSpPr>
        <p:spPr>
          <a:xfrm>
            <a:off x="31815088" y="806450"/>
            <a:ext cx="5029200" cy="4241800"/>
          </a:xfrm>
        </p:spPr>
        <p:txBody>
          <a:bodyPr anchor="ctr"/>
          <a:lstStyle>
            <a:lvl1pPr marL="0" indent="0" algn="ctr">
              <a:buNone/>
              <a:defRPr/>
            </a:lvl1pPr>
          </a:lstStyle>
          <a:p>
            <a:r>
              <a:rPr lang="en-US" dirty="0"/>
              <a:t>Click to add logo</a:t>
            </a:r>
          </a:p>
        </p:txBody>
      </p:sp>
    </p:spTree>
    <p:extLst>
      <p:ext uri="{BB962C8B-B14F-4D97-AF65-F5344CB8AC3E}">
        <p14:creationId xmlns:p14="http://schemas.microsoft.com/office/powerpoint/2010/main" val="34048449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9189060" y="7876275"/>
            <a:ext cx="26831414" cy="105055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7/30/2024</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Footer Placeholder 5"/>
          <p:cNvSpPr>
            <a:spLocks noGrp="1"/>
          </p:cNvSpPr>
          <p:nvPr>
            <p:ph type="ftr" sz="quarter" idx="11"/>
          </p:nvPr>
        </p:nvSpPr>
        <p:spPr/>
        <p:txBody>
          <a:bodyPr/>
          <a:lstStyle/>
          <a:p>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7" name="Slide Number Placeholder 6"/>
          <p:cNvSpPr>
            <a:spLocks noGrp="1"/>
          </p:cNvSpPr>
          <p:nvPr>
            <p:ph type="sldNum" sz="quarter" idx="12"/>
          </p:nvPr>
        </p:nvSpPr>
        <p:spPr/>
        <p:txBody>
          <a:bodyPr/>
          <a:lstStyle/>
          <a:p>
            <a:fld id="{519954A3-9DFD-4C44-94BA-B95130A3BA1C}"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9" name="Text Placeholder 4">
            <a:extLst>
              <a:ext uri="{FF2B5EF4-FFF2-40B4-BE49-F238E27FC236}">
                <a16:creationId xmlns:a16="http://schemas.microsoft.com/office/drawing/2014/main" id="{869CD85A-1825-408B-8B36-D1A56D7DAD8F}"/>
              </a:ext>
            </a:extLst>
          </p:cNvPr>
          <p:cNvSpPr>
            <a:spLocks noGrp="1"/>
          </p:cNvSpPr>
          <p:nvPr>
            <p:ph type="body" sz="quarter" idx="3" hasCustomPrompt="1"/>
          </p:nvPr>
        </p:nvSpPr>
        <p:spPr>
          <a:xfrm>
            <a:off x="9189058" y="5378824"/>
            <a:ext cx="26831414" cy="2303406"/>
          </a:xfrm>
        </p:spPr>
        <p:txBody>
          <a:bodyPr vert="horz" lIns="91440" tIns="45720" rIns="91440" bIns="45720" rtlCol="0" anchor="b">
            <a:normAutofit/>
          </a:bodyPr>
          <a:lstStyle>
            <a:lvl1pPr>
              <a:buNone/>
              <a:defRPr lang="en-US" sz="8800" b="1">
                <a:solidFill>
                  <a:schemeClr val="bg1"/>
                </a:solidFill>
              </a:defRPr>
            </a:lvl1pPr>
          </a:lstStyle>
          <a:p>
            <a:pPr marL="0" lvl="0" indent="0">
              <a:buNone/>
            </a:pPr>
            <a:r>
              <a:rPr lang="en-US" dirty="0"/>
              <a:t>CLICK TO EDIT MASTER TEXT STYLES</a:t>
            </a:r>
          </a:p>
        </p:txBody>
      </p:sp>
      <p:sp>
        <p:nvSpPr>
          <p:cNvPr id="11" name="Title 1">
            <a:extLst>
              <a:ext uri="{FF2B5EF4-FFF2-40B4-BE49-F238E27FC236}">
                <a16:creationId xmlns:a16="http://schemas.microsoft.com/office/drawing/2014/main" id="{85772916-2FD8-4371-9E1C-4E63AC291773}"/>
              </a:ext>
            </a:extLst>
          </p:cNvPr>
          <p:cNvSpPr>
            <a:spLocks noGrp="1"/>
          </p:cNvSpPr>
          <p:nvPr>
            <p:ph type="title"/>
          </p:nvPr>
        </p:nvSpPr>
        <p:spPr>
          <a:xfrm>
            <a:off x="8086406" y="1119718"/>
            <a:ext cx="23164559" cy="2080682"/>
          </a:xfrm>
        </p:spPr>
        <p:txBody>
          <a:bodyPr/>
          <a:lstStyle/>
          <a:p>
            <a:r>
              <a:rPr lang="en-US"/>
              <a:t>Click to edit Master title style</a:t>
            </a:r>
            <a:endParaRPr lang="en-US" dirty="0"/>
          </a:p>
        </p:txBody>
      </p:sp>
      <p:sp>
        <p:nvSpPr>
          <p:cNvPr id="12" name="Text Placeholder 9">
            <a:extLst>
              <a:ext uri="{FF2B5EF4-FFF2-40B4-BE49-F238E27FC236}">
                <a16:creationId xmlns:a16="http://schemas.microsoft.com/office/drawing/2014/main" id="{D166F1EA-F87E-4827-8F89-08DE4391B17F}"/>
              </a:ext>
            </a:extLst>
          </p:cNvPr>
          <p:cNvSpPr>
            <a:spLocks noGrp="1"/>
          </p:cNvSpPr>
          <p:nvPr>
            <p:ph type="body" sz="quarter" idx="13" hasCustomPrompt="1"/>
          </p:nvPr>
        </p:nvSpPr>
        <p:spPr>
          <a:xfrm>
            <a:off x="8086725" y="3549650"/>
            <a:ext cx="23164800" cy="1498600"/>
          </a:xfrm>
        </p:spPr>
        <p:txBody>
          <a:bodyPr>
            <a:normAutofit/>
          </a:bodyPr>
          <a:lstStyle>
            <a:lvl1pPr marL="0" marR="0" indent="0" algn="ctr" defTabSz="2802227" rtl="0" eaLnBrk="1" fontAlgn="auto" latinLnBrk="0" hangingPunct="1">
              <a:lnSpc>
                <a:spcPct val="90000"/>
              </a:lnSpc>
              <a:spcBef>
                <a:spcPts val="3065"/>
              </a:spcBef>
              <a:spcAft>
                <a:spcPts val="0"/>
              </a:spcAft>
              <a:buClrTx/>
              <a:buSzTx/>
              <a:buFont typeface="Arial" panose="020B0604020202020204" pitchFamily="34" charset="0"/>
              <a:buNone/>
              <a:tabLst/>
              <a:defRPr sz="7200">
                <a:solidFill>
                  <a:schemeClr val="bg1">
                    <a:lumMod val="65000"/>
                    <a:lumOff val="35000"/>
                  </a:schemeClr>
                </a:solidFill>
              </a:defRPr>
            </a:lvl1pPr>
          </a:lstStyle>
          <a:p>
            <a:pPr marL="0" marR="0" lvl="0" indent="0" algn="ctr" defTabSz="2802227" rtl="0" eaLnBrk="1" fontAlgn="auto" latinLnBrk="0" hangingPunct="1">
              <a:lnSpc>
                <a:spcPct val="90000"/>
              </a:lnSpc>
              <a:spcBef>
                <a:spcPts val="3065"/>
              </a:spcBef>
              <a:spcAft>
                <a:spcPts val="0"/>
              </a:spcAft>
              <a:buClrTx/>
              <a:buSzTx/>
              <a:buFont typeface="Arial" panose="020B0604020202020204" pitchFamily="34" charset="0"/>
              <a:buNone/>
              <a:tabLst/>
              <a:defRPr/>
            </a:pPr>
            <a:r>
              <a:rPr lang="en-US" dirty="0"/>
              <a:t>Click to edit Author’s Name and Affiliation or subtitle</a:t>
            </a:r>
          </a:p>
        </p:txBody>
      </p:sp>
      <p:sp>
        <p:nvSpPr>
          <p:cNvPr id="13" name="Picture Placeholder 11">
            <a:extLst>
              <a:ext uri="{FF2B5EF4-FFF2-40B4-BE49-F238E27FC236}">
                <a16:creationId xmlns:a16="http://schemas.microsoft.com/office/drawing/2014/main" id="{E0CDD1DF-3C4F-4FB1-A251-E3DEC9842605}"/>
              </a:ext>
            </a:extLst>
          </p:cNvPr>
          <p:cNvSpPr>
            <a:spLocks noGrp="1"/>
          </p:cNvSpPr>
          <p:nvPr>
            <p:ph type="pic" sz="quarter" idx="14" hasCustomPrompt="1"/>
          </p:nvPr>
        </p:nvSpPr>
        <p:spPr>
          <a:xfrm>
            <a:off x="31815088" y="806450"/>
            <a:ext cx="5029200" cy="4241800"/>
          </a:xfrm>
        </p:spPr>
        <p:txBody>
          <a:bodyPr anchor="ctr"/>
          <a:lstStyle>
            <a:lvl1pPr marL="0" indent="0" algn="ctr">
              <a:buNone/>
              <a:defRPr/>
            </a:lvl1pPr>
          </a:lstStyle>
          <a:p>
            <a:r>
              <a:rPr lang="en-US" dirty="0"/>
              <a:t>Click to add logo</a:t>
            </a:r>
          </a:p>
        </p:txBody>
      </p:sp>
    </p:spTree>
    <p:extLst>
      <p:ext uri="{BB962C8B-B14F-4D97-AF65-F5344CB8AC3E}">
        <p14:creationId xmlns:p14="http://schemas.microsoft.com/office/powerpoint/2010/main" val="277733782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80514" y="1119718"/>
            <a:ext cx="23870451" cy="208068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80513" y="5598583"/>
            <a:ext cx="28868915" cy="1334410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39539" y="19492809"/>
            <a:ext cx="3802108" cy="1119717"/>
          </a:xfrm>
          <a:prstGeom prst="rect">
            <a:avLst/>
          </a:prstGeom>
        </p:spPr>
        <p:txBody>
          <a:bodyPr vert="horz" lIns="91440" tIns="45720" rIns="91440" bIns="45720" rtlCol="0" anchor="ctr"/>
          <a:lstStyle>
            <a:lvl1pPr algn="l">
              <a:defRPr sz="3677" b="0" i="0">
                <a:solidFill>
                  <a:schemeClr val="bg1"/>
                </a:solidFill>
                <a:latin typeface="Arial" charset="0"/>
              </a:defRPr>
            </a:lvl1pPr>
          </a:lstStyle>
          <a:p>
            <a:pPr defTabSz="552642"/>
            <a:fld id="{B61BEF0D-F0BB-DE4B-95CE-6DB70DBA9567}" type="datetimeFigureOut">
              <a:rPr lang="en-US" smtClean="0"/>
              <a:pPr defTabSz="552642"/>
              <a:t>7/30/2024</a:t>
            </a:fld>
            <a:endParaRPr lang="en-US" dirty="0"/>
          </a:p>
        </p:txBody>
      </p:sp>
      <p:sp>
        <p:nvSpPr>
          <p:cNvPr id="5" name="Footer Placeholder 4"/>
          <p:cNvSpPr>
            <a:spLocks noGrp="1"/>
          </p:cNvSpPr>
          <p:nvPr>
            <p:ph type="ftr" sz="quarter" idx="3"/>
          </p:nvPr>
        </p:nvSpPr>
        <p:spPr>
          <a:xfrm>
            <a:off x="10267407" y="19492809"/>
            <a:ext cx="23211432" cy="1119717"/>
          </a:xfrm>
          <a:prstGeom prst="rect">
            <a:avLst/>
          </a:prstGeom>
        </p:spPr>
        <p:txBody>
          <a:bodyPr vert="horz" lIns="91440" tIns="45720" rIns="91440" bIns="45720" rtlCol="0" anchor="ctr"/>
          <a:lstStyle>
            <a:lvl1pPr algn="ctr">
              <a:defRPr sz="3677" b="0" i="0">
                <a:solidFill>
                  <a:schemeClr val="bg1"/>
                </a:solidFill>
                <a:latin typeface="Arial" charset="0"/>
              </a:defRPr>
            </a:lvl1pPr>
          </a:lstStyle>
          <a:p>
            <a:pPr defTabSz="552642"/>
            <a:endParaRPr lang="en-US" dirty="0"/>
          </a:p>
        </p:txBody>
      </p:sp>
      <p:sp>
        <p:nvSpPr>
          <p:cNvPr id="6" name="Slide Number Placeholder 5"/>
          <p:cNvSpPr>
            <a:spLocks noGrp="1"/>
          </p:cNvSpPr>
          <p:nvPr>
            <p:ph type="sldNum" sz="quarter" idx="4"/>
          </p:nvPr>
        </p:nvSpPr>
        <p:spPr>
          <a:xfrm>
            <a:off x="33079236" y="19492809"/>
            <a:ext cx="3170192" cy="1119717"/>
          </a:xfrm>
          <a:prstGeom prst="rect">
            <a:avLst/>
          </a:prstGeom>
        </p:spPr>
        <p:txBody>
          <a:bodyPr vert="horz" lIns="91440" tIns="45720" rIns="91440" bIns="45720" rtlCol="0" anchor="ctr"/>
          <a:lstStyle>
            <a:lvl1pPr algn="r">
              <a:defRPr sz="3677" b="0" i="0">
                <a:solidFill>
                  <a:schemeClr val="bg1"/>
                </a:solidFill>
                <a:latin typeface="Arial" charset="0"/>
              </a:defRPr>
            </a:lvl1pPr>
          </a:lstStyle>
          <a:p>
            <a:pPr defTabSz="552642"/>
            <a:fld id="{D57F1E4F-1CFF-5643-939E-217C01CDF565}" type="slidenum">
              <a:rPr lang="en-US" smtClean="0"/>
              <a:pPr defTabSz="552642"/>
              <a:t>‹#›</a:t>
            </a:fld>
            <a:endParaRPr lang="en-US" dirty="0"/>
          </a:p>
        </p:txBody>
      </p:sp>
      <p:sp>
        <p:nvSpPr>
          <p:cNvPr id="10" name="Date Placeholder 3">
            <a:extLst>
              <a:ext uri="{FF2B5EF4-FFF2-40B4-BE49-F238E27FC236}">
                <a16:creationId xmlns:a16="http://schemas.microsoft.com/office/drawing/2014/main" id="{4A3E744F-0E1F-D9EE-C39F-49CA6E669E84}"/>
              </a:ext>
            </a:extLst>
          </p:cNvPr>
          <p:cNvSpPr txBox="1">
            <a:spLocks/>
          </p:cNvSpPr>
          <p:nvPr userDrawn="1"/>
        </p:nvSpPr>
        <p:spPr>
          <a:xfrm>
            <a:off x="1272323" y="19491481"/>
            <a:ext cx="4541456" cy="1119717"/>
          </a:xfrm>
          <a:prstGeom prst="rect">
            <a:avLst/>
          </a:prstGeom>
        </p:spPr>
        <p:txBody>
          <a:bodyPr vert="horz" lIns="91440" tIns="45720" rIns="91440" bIns="45720" rtlCol="0" anchor="ctr"/>
          <a:lstStyle>
            <a:defPPr>
              <a:defRPr lang="en-US"/>
            </a:defPPr>
            <a:lvl1pPr marL="0" algn="l" defTabSz="1672300" rtl="0" eaLnBrk="1" latinLnBrk="0" hangingPunct="1">
              <a:defRPr sz="3677" b="0" i="0" kern="1200">
                <a:solidFill>
                  <a:schemeClr val="tx1">
                    <a:lumMod val="95000"/>
                  </a:schemeClr>
                </a:solidFill>
                <a:latin typeface="Arial" charset="0"/>
                <a:ea typeface="+mn-ea"/>
                <a:cs typeface="+mn-cs"/>
              </a:defRPr>
            </a:lvl1pPr>
            <a:lvl2pPr marL="1672300" algn="l" defTabSz="1672300" rtl="0" eaLnBrk="1" latinLnBrk="0" hangingPunct="1">
              <a:defRPr sz="6600" kern="1200">
                <a:solidFill>
                  <a:schemeClr val="tx1"/>
                </a:solidFill>
                <a:latin typeface="+mn-lt"/>
                <a:ea typeface="+mn-ea"/>
                <a:cs typeface="+mn-cs"/>
              </a:defRPr>
            </a:lvl2pPr>
            <a:lvl3pPr marL="3344601" algn="l" defTabSz="1672300" rtl="0" eaLnBrk="1" latinLnBrk="0" hangingPunct="1">
              <a:defRPr sz="6600" kern="1200">
                <a:solidFill>
                  <a:schemeClr val="tx1"/>
                </a:solidFill>
                <a:latin typeface="+mn-lt"/>
                <a:ea typeface="+mn-ea"/>
                <a:cs typeface="+mn-cs"/>
              </a:defRPr>
            </a:lvl3pPr>
            <a:lvl4pPr marL="5016901" algn="l" defTabSz="1672300" rtl="0" eaLnBrk="1" latinLnBrk="0" hangingPunct="1">
              <a:defRPr sz="6600" kern="1200">
                <a:solidFill>
                  <a:schemeClr val="tx1"/>
                </a:solidFill>
                <a:latin typeface="+mn-lt"/>
                <a:ea typeface="+mn-ea"/>
                <a:cs typeface="+mn-cs"/>
              </a:defRPr>
            </a:lvl4pPr>
            <a:lvl5pPr marL="6689202" algn="l" defTabSz="1672300" rtl="0" eaLnBrk="1" latinLnBrk="0" hangingPunct="1">
              <a:defRPr sz="6600" kern="1200">
                <a:solidFill>
                  <a:schemeClr val="tx1"/>
                </a:solidFill>
                <a:latin typeface="+mn-lt"/>
                <a:ea typeface="+mn-ea"/>
                <a:cs typeface="+mn-cs"/>
              </a:defRPr>
            </a:lvl5pPr>
            <a:lvl6pPr marL="8361502" algn="l" defTabSz="1672300" rtl="0" eaLnBrk="1" latinLnBrk="0" hangingPunct="1">
              <a:defRPr sz="6600" kern="1200">
                <a:solidFill>
                  <a:schemeClr val="tx1"/>
                </a:solidFill>
                <a:latin typeface="+mn-lt"/>
                <a:ea typeface="+mn-ea"/>
                <a:cs typeface="+mn-cs"/>
              </a:defRPr>
            </a:lvl6pPr>
            <a:lvl7pPr marL="10033803" algn="l" defTabSz="1672300" rtl="0" eaLnBrk="1" latinLnBrk="0" hangingPunct="1">
              <a:defRPr sz="6600" kern="1200">
                <a:solidFill>
                  <a:schemeClr val="tx1"/>
                </a:solidFill>
                <a:latin typeface="+mn-lt"/>
                <a:ea typeface="+mn-ea"/>
                <a:cs typeface="+mn-cs"/>
              </a:defRPr>
            </a:lvl7pPr>
            <a:lvl8pPr marL="11706103" algn="l" defTabSz="1672300" rtl="0" eaLnBrk="1" latinLnBrk="0" hangingPunct="1">
              <a:defRPr sz="6600" kern="1200">
                <a:solidFill>
                  <a:schemeClr val="tx1"/>
                </a:solidFill>
                <a:latin typeface="+mn-lt"/>
                <a:ea typeface="+mn-ea"/>
                <a:cs typeface="+mn-cs"/>
              </a:defRPr>
            </a:lvl8pPr>
            <a:lvl9pPr marL="13378404" algn="l" defTabSz="1672300" rtl="0" eaLnBrk="1" latinLnBrk="0" hangingPunct="1">
              <a:defRPr sz="6600" kern="1200">
                <a:solidFill>
                  <a:schemeClr val="tx1"/>
                </a:solidFill>
                <a:latin typeface="+mn-lt"/>
                <a:ea typeface="+mn-ea"/>
                <a:cs typeface="+mn-cs"/>
              </a:defRPr>
            </a:lvl9pPr>
          </a:lstStyle>
          <a:p>
            <a:pPr defTabSz="552642"/>
            <a:r>
              <a:rPr lang="en-US" dirty="0">
                <a:solidFill>
                  <a:schemeClr val="bg1"/>
                </a:solidFill>
              </a:rPr>
              <a:t>#MWSUG2024</a:t>
            </a:r>
          </a:p>
        </p:txBody>
      </p:sp>
      <p:pic>
        <p:nvPicPr>
          <p:cNvPr id="11" name="Picture 10" descr="MWSUG 2024 Logo&#10;A computer with a chart, Milwaukee skyline and a guitar. The electric guitar was invented in Waukesha, WI.">
            <a:extLst>
              <a:ext uri="{FF2B5EF4-FFF2-40B4-BE49-F238E27FC236}">
                <a16:creationId xmlns:a16="http://schemas.microsoft.com/office/drawing/2014/main" id="{FF15BEB0-1423-EF76-A582-C63FDD78B0C0}"/>
              </a:ext>
            </a:extLst>
          </p:cNvPr>
          <p:cNvPicPr>
            <a:picLocks noChangeAspect="1"/>
          </p:cNvPicPr>
          <p:nvPr userDrawn="1"/>
        </p:nvPicPr>
        <p:blipFill>
          <a:blip r:embed="rId23" cstate="print">
            <a:extLst>
              <a:ext uri="{28A0092B-C50C-407E-A947-70E740481C1C}">
                <a14:useLocalDpi xmlns:a14="http://schemas.microsoft.com/office/drawing/2010/main" val="0"/>
              </a:ext>
            </a:extLst>
          </a:blip>
          <a:stretch>
            <a:fillRect/>
          </a:stretch>
        </p:blipFill>
        <p:spPr>
          <a:xfrm>
            <a:off x="1043667" y="454447"/>
            <a:ext cx="4181475" cy="4181475"/>
          </a:xfrm>
          <a:prstGeom prst="rect">
            <a:avLst/>
          </a:prstGeom>
          <a:effectLst>
            <a:glow rad="63500">
              <a:schemeClr val="accent4">
                <a:satMod val="175000"/>
                <a:alpha val="40000"/>
              </a:schemeClr>
            </a:glow>
          </a:effectLst>
        </p:spPr>
      </p:pic>
    </p:spTree>
    <p:extLst>
      <p:ext uri="{BB962C8B-B14F-4D97-AF65-F5344CB8AC3E}">
        <p14:creationId xmlns:p14="http://schemas.microsoft.com/office/powerpoint/2010/main" val="2038002530"/>
      </p:ext>
    </p:extLst>
  </p:cSld>
  <p:clrMap bg1="dk1" tx1="lt1" bg2="dk2" tx2="lt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34" r:id="rId9"/>
    <p:sldLayoutId id="2147483758" r:id="rId10"/>
    <p:sldLayoutId id="2147483735" r:id="rId11"/>
    <p:sldLayoutId id="2147483725" r:id="rId12"/>
    <p:sldLayoutId id="2147483726" r:id="rId13"/>
    <p:sldLayoutId id="2147483727" r:id="rId14"/>
    <p:sldLayoutId id="2147483728" r:id="rId15"/>
    <p:sldLayoutId id="2147483729" r:id="rId16"/>
    <p:sldLayoutId id="2147483730" r:id="rId17"/>
    <p:sldLayoutId id="2147483731" r:id="rId18"/>
    <p:sldLayoutId id="2147483732" r:id="rId19"/>
    <p:sldLayoutId id="2147483733" r:id="rId20"/>
    <p:sldLayoutId id="2147483762" r:id="rId21"/>
  </p:sldLayoutIdLst>
  <mc:AlternateContent xmlns:mc="http://schemas.openxmlformats.org/markup-compatibility/2006" xmlns:p14="http://schemas.microsoft.com/office/powerpoint/2010/main">
    <mc:Choice Requires="p14">
      <p:transition p14:dur="0" advClick="0"/>
    </mc:Choice>
    <mc:Fallback xmlns="">
      <p:transition advClick="0"/>
    </mc:Fallback>
  </mc:AlternateContent>
  <p:txStyles>
    <p:titleStyle>
      <a:lvl1pPr algn="ctr" defTabSz="2802227" rtl="0" eaLnBrk="1" latinLnBrk="0" hangingPunct="1">
        <a:lnSpc>
          <a:spcPct val="90000"/>
        </a:lnSpc>
        <a:spcBef>
          <a:spcPct val="0"/>
        </a:spcBef>
        <a:buNone/>
        <a:defRPr sz="11500" b="0" i="0" kern="1200">
          <a:solidFill>
            <a:schemeClr val="bg1"/>
          </a:solidFill>
          <a:latin typeface="Arial" charset="0"/>
          <a:ea typeface="+mj-ea"/>
          <a:cs typeface="+mj-cs"/>
        </a:defRPr>
      </a:lvl1pPr>
    </p:titleStyle>
    <p:bodyStyle>
      <a:lvl1pPr marL="700557" indent="-700557" algn="l" defTabSz="2802227" rtl="0" eaLnBrk="1" latinLnBrk="0" hangingPunct="1">
        <a:lnSpc>
          <a:spcPct val="90000"/>
        </a:lnSpc>
        <a:spcBef>
          <a:spcPts val="3065"/>
        </a:spcBef>
        <a:buFont typeface="Arial" panose="020B0604020202020204" pitchFamily="34" charset="0"/>
        <a:buChar char="•"/>
        <a:defRPr sz="8581" b="0" i="0" kern="1200">
          <a:solidFill>
            <a:schemeClr val="bg1"/>
          </a:solidFill>
          <a:latin typeface="Arial" charset="0"/>
          <a:ea typeface="+mn-ea"/>
          <a:cs typeface="+mn-cs"/>
        </a:defRPr>
      </a:lvl1pPr>
      <a:lvl2pPr marL="2101671" indent="-700557" algn="l" defTabSz="2802227" rtl="0" eaLnBrk="1" latinLnBrk="0" hangingPunct="1">
        <a:lnSpc>
          <a:spcPct val="90000"/>
        </a:lnSpc>
        <a:spcBef>
          <a:spcPts val="1532"/>
        </a:spcBef>
        <a:buFont typeface="Arial" panose="020B0604020202020204" pitchFamily="34" charset="0"/>
        <a:buChar char="•"/>
        <a:defRPr sz="7355" b="0" i="0" kern="1200">
          <a:solidFill>
            <a:schemeClr val="bg1"/>
          </a:solidFill>
          <a:latin typeface="Arial" charset="0"/>
          <a:ea typeface="+mn-ea"/>
          <a:cs typeface="+mn-cs"/>
        </a:defRPr>
      </a:lvl2pPr>
      <a:lvl3pPr marL="3502784" indent="-700557" algn="l" defTabSz="2802227" rtl="0" eaLnBrk="1" latinLnBrk="0" hangingPunct="1">
        <a:lnSpc>
          <a:spcPct val="90000"/>
        </a:lnSpc>
        <a:spcBef>
          <a:spcPts val="1532"/>
        </a:spcBef>
        <a:buFont typeface="Arial" panose="020B0604020202020204" pitchFamily="34" charset="0"/>
        <a:buChar char="•"/>
        <a:defRPr sz="6129" b="0" i="0" kern="1200">
          <a:solidFill>
            <a:schemeClr val="bg1"/>
          </a:solidFill>
          <a:latin typeface="Arial" charset="0"/>
          <a:ea typeface="+mn-ea"/>
          <a:cs typeface="+mn-cs"/>
        </a:defRPr>
      </a:lvl3pPr>
      <a:lvl4pPr marL="4903898" indent="-700557" algn="l" defTabSz="2802227" rtl="0" eaLnBrk="1" latinLnBrk="0" hangingPunct="1">
        <a:lnSpc>
          <a:spcPct val="90000"/>
        </a:lnSpc>
        <a:spcBef>
          <a:spcPts val="1532"/>
        </a:spcBef>
        <a:buFont typeface="Arial" panose="020B0604020202020204" pitchFamily="34" charset="0"/>
        <a:buChar char="•"/>
        <a:defRPr sz="5516" b="0" i="0" kern="1200">
          <a:solidFill>
            <a:schemeClr val="bg1"/>
          </a:solidFill>
          <a:latin typeface="Arial" charset="0"/>
          <a:ea typeface="+mn-ea"/>
          <a:cs typeface="+mn-cs"/>
        </a:defRPr>
      </a:lvl4pPr>
      <a:lvl5pPr marL="6305012" indent="-700557" algn="l" defTabSz="2802227" rtl="0" eaLnBrk="1" latinLnBrk="0" hangingPunct="1">
        <a:lnSpc>
          <a:spcPct val="90000"/>
        </a:lnSpc>
        <a:spcBef>
          <a:spcPts val="1532"/>
        </a:spcBef>
        <a:buFont typeface="Arial" panose="020B0604020202020204" pitchFamily="34" charset="0"/>
        <a:buChar char="•"/>
        <a:defRPr sz="5516" b="0" i="0" kern="1200">
          <a:solidFill>
            <a:schemeClr val="bg1"/>
          </a:solidFill>
          <a:latin typeface="Arial" charset="0"/>
          <a:ea typeface="+mn-ea"/>
          <a:cs typeface="+mn-cs"/>
        </a:defRPr>
      </a:lvl5pPr>
      <a:lvl6pPr marL="7706126" indent="-700557" algn="l" defTabSz="2802227" rtl="0" eaLnBrk="1" latinLnBrk="0" hangingPunct="1">
        <a:lnSpc>
          <a:spcPct val="90000"/>
        </a:lnSpc>
        <a:spcBef>
          <a:spcPts val="1532"/>
        </a:spcBef>
        <a:buFont typeface="Arial" panose="020B0604020202020204" pitchFamily="34" charset="0"/>
        <a:buChar char="•"/>
        <a:defRPr sz="5516" kern="1200">
          <a:solidFill>
            <a:schemeClr val="tx1"/>
          </a:solidFill>
          <a:latin typeface="+mn-lt"/>
          <a:ea typeface="+mn-ea"/>
          <a:cs typeface="+mn-cs"/>
        </a:defRPr>
      </a:lvl6pPr>
      <a:lvl7pPr marL="9107239" indent="-700557" algn="l" defTabSz="2802227" rtl="0" eaLnBrk="1" latinLnBrk="0" hangingPunct="1">
        <a:lnSpc>
          <a:spcPct val="90000"/>
        </a:lnSpc>
        <a:spcBef>
          <a:spcPts val="1532"/>
        </a:spcBef>
        <a:buFont typeface="Arial" panose="020B0604020202020204" pitchFamily="34" charset="0"/>
        <a:buChar char="•"/>
        <a:defRPr sz="5516" kern="1200">
          <a:solidFill>
            <a:schemeClr val="tx1"/>
          </a:solidFill>
          <a:latin typeface="+mn-lt"/>
          <a:ea typeface="+mn-ea"/>
          <a:cs typeface="+mn-cs"/>
        </a:defRPr>
      </a:lvl7pPr>
      <a:lvl8pPr marL="10508353" indent="-700557" algn="l" defTabSz="2802227" rtl="0" eaLnBrk="1" latinLnBrk="0" hangingPunct="1">
        <a:lnSpc>
          <a:spcPct val="90000"/>
        </a:lnSpc>
        <a:spcBef>
          <a:spcPts val="1532"/>
        </a:spcBef>
        <a:buFont typeface="Arial" panose="020B0604020202020204" pitchFamily="34" charset="0"/>
        <a:buChar char="•"/>
        <a:defRPr sz="5516" kern="1200">
          <a:solidFill>
            <a:schemeClr val="tx1"/>
          </a:solidFill>
          <a:latin typeface="+mn-lt"/>
          <a:ea typeface="+mn-ea"/>
          <a:cs typeface="+mn-cs"/>
        </a:defRPr>
      </a:lvl8pPr>
      <a:lvl9pPr marL="11909468" indent="-700557" algn="l" defTabSz="2802227" rtl="0" eaLnBrk="1" latinLnBrk="0" hangingPunct="1">
        <a:lnSpc>
          <a:spcPct val="90000"/>
        </a:lnSpc>
        <a:spcBef>
          <a:spcPts val="1532"/>
        </a:spcBef>
        <a:buFont typeface="Arial" panose="020B0604020202020204" pitchFamily="34" charset="0"/>
        <a:buChar char="•"/>
        <a:defRPr sz="5516" kern="1200">
          <a:solidFill>
            <a:schemeClr val="tx1"/>
          </a:solidFill>
          <a:latin typeface="+mn-lt"/>
          <a:ea typeface="+mn-ea"/>
          <a:cs typeface="+mn-cs"/>
        </a:defRPr>
      </a:lvl9pPr>
    </p:bodyStyle>
    <p:otherStyle>
      <a:defPPr>
        <a:defRPr lang="en-US"/>
      </a:defPPr>
      <a:lvl1pPr marL="0" algn="l" defTabSz="2802227" rtl="0" eaLnBrk="1" latinLnBrk="0" hangingPunct="1">
        <a:defRPr sz="5516" kern="1200">
          <a:solidFill>
            <a:schemeClr val="tx1"/>
          </a:solidFill>
          <a:latin typeface="+mn-lt"/>
          <a:ea typeface="+mn-ea"/>
          <a:cs typeface="+mn-cs"/>
        </a:defRPr>
      </a:lvl1pPr>
      <a:lvl2pPr marL="1401114" algn="l" defTabSz="2802227" rtl="0" eaLnBrk="1" latinLnBrk="0" hangingPunct="1">
        <a:defRPr sz="5516" kern="1200">
          <a:solidFill>
            <a:schemeClr val="tx1"/>
          </a:solidFill>
          <a:latin typeface="+mn-lt"/>
          <a:ea typeface="+mn-ea"/>
          <a:cs typeface="+mn-cs"/>
        </a:defRPr>
      </a:lvl2pPr>
      <a:lvl3pPr marL="2802227" algn="l" defTabSz="2802227" rtl="0" eaLnBrk="1" latinLnBrk="0" hangingPunct="1">
        <a:defRPr sz="5516" kern="1200">
          <a:solidFill>
            <a:schemeClr val="tx1"/>
          </a:solidFill>
          <a:latin typeface="+mn-lt"/>
          <a:ea typeface="+mn-ea"/>
          <a:cs typeface="+mn-cs"/>
        </a:defRPr>
      </a:lvl3pPr>
      <a:lvl4pPr marL="4203342" algn="l" defTabSz="2802227" rtl="0" eaLnBrk="1" latinLnBrk="0" hangingPunct="1">
        <a:defRPr sz="5516" kern="1200">
          <a:solidFill>
            <a:schemeClr val="tx1"/>
          </a:solidFill>
          <a:latin typeface="+mn-lt"/>
          <a:ea typeface="+mn-ea"/>
          <a:cs typeface="+mn-cs"/>
        </a:defRPr>
      </a:lvl4pPr>
      <a:lvl5pPr marL="5604455" algn="l" defTabSz="2802227" rtl="0" eaLnBrk="1" latinLnBrk="0" hangingPunct="1">
        <a:defRPr sz="5516" kern="1200">
          <a:solidFill>
            <a:schemeClr val="tx1"/>
          </a:solidFill>
          <a:latin typeface="+mn-lt"/>
          <a:ea typeface="+mn-ea"/>
          <a:cs typeface="+mn-cs"/>
        </a:defRPr>
      </a:lvl5pPr>
      <a:lvl6pPr marL="7005569" algn="l" defTabSz="2802227" rtl="0" eaLnBrk="1" latinLnBrk="0" hangingPunct="1">
        <a:defRPr sz="5516" kern="1200">
          <a:solidFill>
            <a:schemeClr val="tx1"/>
          </a:solidFill>
          <a:latin typeface="+mn-lt"/>
          <a:ea typeface="+mn-ea"/>
          <a:cs typeface="+mn-cs"/>
        </a:defRPr>
      </a:lvl6pPr>
      <a:lvl7pPr marL="8406682" algn="l" defTabSz="2802227" rtl="0" eaLnBrk="1" latinLnBrk="0" hangingPunct="1">
        <a:defRPr sz="5516" kern="1200">
          <a:solidFill>
            <a:schemeClr val="tx1"/>
          </a:solidFill>
          <a:latin typeface="+mn-lt"/>
          <a:ea typeface="+mn-ea"/>
          <a:cs typeface="+mn-cs"/>
        </a:defRPr>
      </a:lvl7pPr>
      <a:lvl8pPr marL="9807797" algn="l" defTabSz="2802227" rtl="0" eaLnBrk="1" latinLnBrk="0" hangingPunct="1">
        <a:defRPr sz="5516" kern="1200">
          <a:solidFill>
            <a:schemeClr val="tx1"/>
          </a:solidFill>
          <a:latin typeface="+mn-lt"/>
          <a:ea typeface="+mn-ea"/>
          <a:cs typeface="+mn-cs"/>
        </a:defRPr>
      </a:lvl8pPr>
      <a:lvl9pPr marL="11208910" algn="l" defTabSz="2802227" rtl="0" eaLnBrk="1" latinLnBrk="0" hangingPunct="1">
        <a:defRPr sz="5516"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624" userDrawn="1">
          <p15:clr>
            <a:srgbClr val="F26B43"/>
          </p15:clr>
        </p15:guide>
        <p15:guide id="2" pos="11808"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 Id="rId9" Type="http://schemas.openxmlformats.org/officeDocument/2006/relationships/slide" Target="slide1.xml"/></Relationships>
</file>

<file path=ppt/slides/_rels/slide2.xml.rels><?xml version="1.0" encoding="UTF-8" standalone="yes"?>
<Relationships xmlns="http://schemas.openxmlformats.org/package/2006/relationships"><Relationship Id="rId8" Type="http://schemas.openxmlformats.org/officeDocument/2006/relationships/slide" Target="slide1.xml"/><Relationship Id="rId3" Type="http://schemas.openxmlformats.org/officeDocument/2006/relationships/image" Target="../media/image2.jp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1.xml"/><Relationship Id="rId6" Type="http://schemas.openxmlformats.org/officeDocument/2006/relationships/image" Target="../media/image6.png"/><Relationship Id="rId5" Type="http://schemas.openxmlformats.org/officeDocument/2006/relationships/image" Target="../media/image4.png"/><Relationship Id="rId10" Type="http://schemas.openxmlformats.org/officeDocument/2006/relationships/slide" Target="slide8.xml"/><Relationship Id="rId4" Type="http://schemas.openxmlformats.org/officeDocument/2006/relationships/image" Target="../media/image3.jpeg"/><Relationship Id="rId9" Type="http://schemas.openxmlformats.org/officeDocument/2006/relationships/slide" Target="slide2.xml"/></Relationships>
</file>

<file path=ppt/slides/_rels/slide3.xml.rels><?xml version="1.0" encoding="UTF-8" standalone="yes"?>
<Relationships xmlns="http://schemas.openxmlformats.org/package/2006/relationships"><Relationship Id="rId8" Type="http://schemas.openxmlformats.org/officeDocument/2006/relationships/slide" Target="slide1.xml"/><Relationship Id="rId3" Type="http://schemas.openxmlformats.org/officeDocument/2006/relationships/image" Target="../media/image2.jpg"/><Relationship Id="rId7"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1.xml"/><Relationship Id="rId6" Type="http://schemas.openxmlformats.org/officeDocument/2006/relationships/image" Target="../media/image6.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slide" Target="slide3.xml"/><Relationship Id="rId4" Type="http://schemas.openxmlformats.org/officeDocument/2006/relationships/image" Target="../media/image3.jpeg"/><Relationship Id="rId9" Type="http://schemas.openxmlformats.org/officeDocument/2006/relationships/slide" Target="slide2.xml"/></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2.jpg"/><Relationship Id="rId7" Type="http://schemas.openxmlformats.org/officeDocument/2006/relationships/image" Target="../media/image10.png"/><Relationship Id="rId12" Type="http://schemas.openxmlformats.org/officeDocument/2006/relationships/slide" Target="slide4.xml"/><Relationship Id="rId2" Type="http://schemas.openxmlformats.org/officeDocument/2006/relationships/notesSlide" Target="../notesSlides/notesSlide4.xml"/><Relationship Id="rId1" Type="http://schemas.openxmlformats.org/officeDocument/2006/relationships/slideLayout" Target="../slideLayouts/slideLayout21.xml"/><Relationship Id="rId6" Type="http://schemas.openxmlformats.org/officeDocument/2006/relationships/image" Target="../media/image6.png"/><Relationship Id="rId11" Type="http://schemas.openxmlformats.org/officeDocument/2006/relationships/slide" Target="slide3.xml"/><Relationship Id="rId5" Type="http://schemas.openxmlformats.org/officeDocument/2006/relationships/image" Target="../media/image4.png"/><Relationship Id="rId10" Type="http://schemas.openxmlformats.org/officeDocument/2006/relationships/slide" Target="slide2.xml"/><Relationship Id="rId4" Type="http://schemas.openxmlformats.org/officeDocument/2006/relationships/image" Target="../media/image3.jpeg"/><Relationship Id="rId9" Type="http://schemas.openxmlformats.org/officeDocument/2006/relationships/slide" Target="slide1.xml"/></Relationships>
</file>

<file path=ppt/slides/_rels/slide5.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slide" Target="slide1.xml"/><Relationship Id="rId7"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1.xml"/><Relationship Id="rId6" Type="http://schemas.openxmlformats.org/officeDocument/2006/relationships/slide" Target="slide3.xml"/><Relationship Id="rId11" Type="http://schemas.openxmlformats.org/officeDocument/2006/relationships/image" Target="../media/image7.png"/><Relationship Id="rId5" Type="http://schemas.openxmlformats.org/officeDocument/2006/relationships/slide" Target="slide2.xml"/><Relationship Id="rId10" Type="http://schemas.openxmlformats.org/officeDocument/2006/relationships/image" Target="../media/image6.png"/><Relationship Id="rId4" Type="http://schemas.openxmlformats.org/officeDocument/2006/relationships/slide" Target="slide4.xml"/><Relationship Id="rId9"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hyperlink" Target="http://www.disney.com/" TargetMode="External"/><Relationship Id="rId13" Type="http://schemas.openxmlformats.org/officeDocument/2006/relationships/slide" Target="slide3.xml"/><Relationship Id="rId3" Type="http://schemas.openxmlformats.org/officeDocument/2006/relationships/image" Target="../media/image2.jpg"/><Relationship Id="rId7" Type="http://schemas.openxmlformats.org/officeDocument/2006/relationships/image" Target="../media/image12.png"/><Relationship Id="rId12" Type="http://schemas.openxmlformats.org/officeDocument/2006/relationships/slide" Target="slide2.xml"/><Relationship Id="rId2" Type="http://schemas.openxmlformats.org/officeDocument/2006/relationships/notesSlide" Target="../notesSlides/notesSlide6.xml"/><Relationship Id="rId1" Type="http://schemas.openxmlformats.org/officeDocument/2006/relationships/slideLayout" Target="../slideLayouts/slideLayout21.xml"/><Relationship Id="rId6" Type="http://schemas.openxmlformats.org/officeDocument/2006/relationships/image" Target="../media/image6.png"/><Relationship Id="rId11" Type="http://schemas.openxmlformats.org/officeDocument/2006/relationships/slide" Target="slide4.xml"/><Relationship Id="rId5" Type="http://schemas.openxmlformats.org/officeDocument/2006/relationships/image" Target="../media/image4.png"/><Relationship Id="rId10" Type="http://schemas.openxmlformats.org/officeDocument/2006/relationships/slide" Target="slide1.xml"/><Relationship Id="rId4" Type="http://schemas.openxmlformats.org/officeDocument/2006/relationships/image" Target="../media/image3.jpeg"/><Relationship Id="rId9" Type="http://schemas.openxmlformats.org/officeDocument/2006/relationships/image" Target="../media/image13.png"/><Relationship Id="rId14" Type="http://schemas.openxmlformats.org/officeDocument/2006/relationships/slide" Target="slide5.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1.xml"/><Relationship Id="rId6" Type="http://schemas.openxmlformats.org/officeDocument/2006/relationships/image" Target="../media/image10.png"/><Relationship Id="rId5" Type="http://schemas.openxmlformats.org/officeDocument/2006/relationships/slide" Target="slide4.xml"/><Relationship Id="rId4" Type="http://schemas.openxmlformats.org/officeDocument/2006/relationships/slide" Target="slide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1.xml"/><Relationship Id="rId6" Type="http://schemas.openxmlformats.org/officeDocument/2006/relationships/image" Target="../media/image14.png"/><Relationship Id="rId5" Type="http://schemas.openxmlformats.org/officeDocument/2006/relationships/slide" Target="slide2.xml"/><Relationship Id="rId4" Type="http://schemas.openxmlformats.org/officeDocument/2006/relationships/slide" Target="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5852" y="652979"/>
            <a:ext cx="23247708" cy="2213488"/>
          </a:xfrm>
        </p:spPr>
        <p:txBody>
          <a:bodyPr>
            <a:noAutofit/>
          </a:bodyPr>
          <a:lstStyle/>
          <a:p>
            <a:pPr algn="ctr"/>
            <a:r>
              <a:rPr lang="en-US" sz="8779" b="1" dirty="0" err="1">
                <a:solidFill>
                  <a:srgbClr val="FFFF00"/>
                </a:solidFill>
              </a:rPr>
              <a:t>Purrfectly</a:t>
            </a:r>
            <a:r>
              <a:rPr lang="en-US" sz="8779" b="1" dirty="0">
                <a:solidFill>
                  <a:srgbClr val="FFFF00"/>
                </a:solidFill>
              </a:rPr>
              <a:t> Fabulous Feline Functions</a:t>
            </a:r>
          </a:p>
        </p:txBody>
      </p:sp>
      <p:sp>
        <p:nvSpPr>
          <p:cNvPr id="3" name="Subtitle 2"/>
          <p:cNvSpPr>
            <a:spLocks noGrp="1"/>
          </p:cNvSpPr>
          <p:nvPr>
            <p:ph type="body" idx="1"/>
          </p:nvPr>
        </p:nvSpPr>
        <p:spPr>
          <a:xfrm>
            <a:off x="7255852" y="2866467"/>
            <a:ext cx="23486216" cy="798831"/>
          </a:xfrm>
        </p:spPr>
        <p:txBody>
          <a:bodyPr>
            <a:noAutofit/>
          </a:bodyPr>
          <a:lstStyle/>
          <a:p>
            <a:pPr algn="ctr"/>
            <a:r>
              <a:rPr lang="en-US" sz="4393" b="1" dirty="0">
                <a:solidFill>
                  <a:schemeClr val="tx1"/>
                </a:solidFill>
              </a:rPr>
              <a:t>Louise S. Hadden, Abt Associates Inc.</a:t>
            </a:r>
          </a:p>
        </p:txBody>
      </p:sp>
      <p:sp>
        <p:nvSpPr>
          <p:cNvPr id="16" name="Action Button: Home 15">
            <a:hlinkClick r:id="" action="ppaction://hlinkshowjump?jump=firstslide" highlightClick="1"/>
          </p:cNvPr>
          <p:cNvSpPr/>
          <p:nvPr/>
        </p:nvSpPr>
        <p:spPr>
          <a:xfrm>
            <a:off x="35903553" y="19473738"/>
            <a:ext cx="1154375" cy="1103259"/>
          </a:xfrm>
          <a:prstGeom prst="actionButtonHom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216" tIns="45608" rIns="91216" bIns="45608" numCol="1" spcCol="0" rtlCol="0" fromWordArt="0" anchor="ctr" anchorCtr="0" forceAA="0" compatLnSpc="1">
            <a:prstTxWarp prst="textNoShape">
              <a:avLst/>
            </a:prstTxWarp>
            <a:noAutofit/>
          </a:bodyPr>
          <a:lstStyle/>
          <a:p>
            <a:pPr algn="ctr" defTabSz="551703"/>
            <a:endParaRPr lang="en-US" sz="2171" dirty="0">
              <a:solidFill>
                <a:prstClr val="white"/>
              </a:solidFill>
              <a:latin typeface="Arial" charset="0"/>
            </a:endParaRPr>
          </a:p>
        </p:txBody>
      </p:sp>
      <p:sp>
        <p:nvSpPr>
          <p:cNvPr id="4" name="TextBox 3"/>
          <p:cNvSpPr txBox="1"/>
          <p:nvPr/>
        </p:nvSpPr>
        <p:spPr>
          <a:xfrm>
            <a:off x="409572" y="15628063"/>
            <a:ext cx="6925205" cy="1566940"/>
          </a:xfrm>
          <a:prstGeom prst="rect">
            <a:avLst/>
          </a:prstGeom>
          <a:noFill/>
        </p:spPr>
        <p:txBody>
          <a:bodyPr wrap="square" rtlCol="0">
            <a:spAutoFit/>
          </a:bodyPr>
          <a:lstStyle/>
          <a:p>
            <a:pPr algn="ctr"/>
            <a:r>
              <a:rPr lang="en-US" sz="4792" dirty="0"/>
              <a:t>Click Headings Above to View Content</a:t>
            </a:r>
          </a:p>
        </p:txBody>
      </p:sp>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841142" y="548682"/>
            <a:ext cx="3883015" cy="3757934"/>
          </a:xfrm>
          <a:prstGeom prst="rect">
            <a:avLst/>
          </a:prstGeom>
        </p:spPr>
      </p:pic>
      <p:grpSp>
        <p:nvGrpSpPr>
          <p:cNvPr id="6" name="Group 5"/>
          <p:cNvGrpSpPr/>
          <p:nvPr/>
        </p:nvGrpSpPr>
        <p:grpSpPr>
          <a:xfrm>
            <a:off x="1181262" y="17691470"/>
            <a:ext cx="5381824" cy="1782269"/>
            <a:chOff x="2216423" y="17722184"/>
            <a:chExt cx="2552941" cy="1043609"/>
          </a:xfrm>
        </p:grpSpPr>
        <p:pic>
          <p:nvPicPr>
            <p:cNvPr id="32" name="Picture 172" descr="Lady-and-the-Tramp-0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05537" y="17722184"/>
              <a:ext cx="994864" cy="104360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33" name="Picture 3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V="1">
              <a:off x="2216423" y="17778092"/>
              <a:ext cx="659780" cy="882098"/>
            </a:xfrm>
            <a:prstGeom prst="rect">
              <a:avLst/>
            </a:prstGeom>
          </p:spPr>
        </p:pic>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flipV="1">
              <a:off x="4109584" y="17802940"/>
              <a:ext cx="659780" cy="882098"/>
            </a:xfrm>
            <a:prstGeom prst="rect">
              <a:avLst/>
            </a:prstGeom>
          </p:spPr>
        </p:pic>
      </p:grpSp>
      <p:sp>
        <p:nvSpPr>
          <p:cNvPr id="36" name="TextBox 35"/>
          <p:cNvSpPr txBox="1"/>
          <p:nvPr/>
        </p:nvSpPr>
        <p:spPr>
          <a:xfrm>
            <a:off x="8932780" y="5874059"/>
            <a:ext cx="12260065" cy="13789694"/>
          </a:xfrm>
          <a:prstGeom prst="rect">
            <a:avLst/>
          </a:prstGeom>
          <a:noFill/>
        </p:spPr>
        <p:txBody>
          <a:bodyPr wrap="square" lIns="24957" tIns="12478" rIns="24957" bIns="12478" rtlCol="0">
            <a:spAutoFit/>
          </a:bodyPr>
          <a:lstStyle/>
          <a:p>
            <a:r>
              <a:rPr lang="en-US" sz="3195" b="1" dirty="0"/>
              <a:t>Do the following snippets of SAS® code look familiar?</a:t>
            </a:r>
          </a:p>
          <a:p>
            <a:endParaRPr lang="en-US" sz="3195" b="1" dirty="0"/>
          </a:p>
          <a:p>
            <a:r>
              <a:rPr lang="en-US" sz="3195" b="1" dirty="0">
                <a:solidFill>
                  <a:schemeClr val="bg1"/>
                </a:solidFill>
                <a:latin typeface="Courier New" panose="02070309020205020404" pitchFamily="49" charset="0"/>
                <a:cs typeface="Courier New" panose="02070309020205020404" pitchFamily="49" charset="0"/>
              </a:rPr>
              <a:t>length </a:t>
            </a:r>
            <a:r>
              <a:rPr lang="en-US" sz="3195" b="1" dirty="0" err="1">
                <a:solidFill>
                  <a:schemeClr val="bg1"/>
                </a:solidFill>
                <a:latin typeface="Courier New" panose="02070309020205020404" pitchFamily="49" charset="0"/>
                <a:cs typeface="Courier New" panose="02070309020205020404" pitchFamily="49" charset="0"/>
              </a:rPr>
              <a:t>stcounty</a:t>
            </a:r>
            <a:r>
              <a:rPr lang="en-US" sz="3195" b="1" dirty="0">
                <a:solidFill>
                  <a:schemeClr val="bg1"/>
                </a:solidFill>
                <a:latin typeface="Courier New" panose="02070309020205020404" pitchFamily="49" charset="0"/>
                <a:cs typeface="Courier New" panose="02070309020205020404" pitchFamily="49" charset="0"/>
              </a:rPr>
              <a:t> $ 5 </a:t>
            </a:r>
            <a:r>
              <a:rPr lang="en-US" sz="3195" b="1" dirty="0" err="1">
                <a:solidFill>
                  <a:schemeClr val="bg1"/>
                </a:solidFill>
                <a:latin typeface="Courier New" panose="02070309020205020404" pitchFamily="49" charset="0"/>
                <a:cs typeface="Courier New" panose="02070309020205020404" pitchFamily="49" charset="0"/>
              </a:rPr>
              <a:t>citystzip</a:t>
            </a:r>
            <a:r>
              <a:rPr lang="en-US" sz="3195" b="1" dirty="0">
                <a:solidFill>
                  <a:schemeClr val="bg1"/>
                </a:solidFill>
                <a:latin typeface="Courier New" panose="02070309020205020404" pitchFamily="49" charset="0"/>
                <a:cs typeface="Courier New" panose="02070309020205020404" pitchFamily="49" charset="0"/>
              </a:rPr>
              <a:t> $ 60;</a:t>
            </a:r>
          </a:p>
          <a:p>
            <a:r>
              <a:rPr lang="en-US" sz="3195" b="1" dirty="0" err="1">
                <a:solidFill>
                  <a:schemeClr val="bg1"/>
                </a:solidFill>
                <a:latin typeface="Courier New" panose="02070309020205020404" pitchFamily="49" charset="0"/>
                <a:cs typeface="Courier New" panose="02070309020205020404" pitchFamily="49" charset="0"/>
              </a:rPr>
              <a:t>stcounty</a:t>
            </a:r>
            <a:r>
              <a:rPr lang="en-US" sz="3195" b="1" dirty="0">
                <a:solidFill>
                  <a:schemeClr val="bg1"/>
                </a:solidFill>
                <a:latin typeface="Courier New" panose="02070309020205020404" pitchFamily="49" charset="0"/>
                <a:cs typeface="Courier New" panose="02070309020205020404" pitchFamily="49" charset="0"/>
              </a:rPr>
              <a:t>=trim(left(put(state,z2.)))||</a:t>
            </a:r>
          </a:p>
          <a:p>
            <a:r>
              <a:rPr lang="en-US" sz="3195" b="1" dirty="0">
                <a:solidFill>
                  <a:schemeClr val="bg1"/>
                </a:solidFill>
                <a:latin typeface="Courier New" panose="02070309020205020404" pitchFamily="49" charset="0"/>
                <a:cs typeface="Courier New" panose="02070309020205020404" pitchFamily="49" charset="0"/>
              </a:rPr>
              <a:t>         trim(left(put(county,z3.)));</a:t>
            </a:r>
          </a:p>
          <a:p>
            <a:r>
              <a:rPr lang="en-US" sz="3195" b="1" dirty="0" err="1">
                <a:solidFill>
                  <a:schemeClr val="bg1"/>
                </a:solidFill>
                <a:latin typeface="Courier New" panose="02070309020205020404" pitchFamily="49" charset="0"/>
                <a:cs typeface="Courier New" panose="02070309020205020404" pitchFamily="49" charset="0"/>
              </a:rPr>
              <a:t>citystzip</a:t>
            </a:r>
            <a:r>
              <a:rPr lang="en-US" sz="3195" b="1" dirty="0">
                <a:solidFill>
                  <a:schemeClr val="bg1"/>
                </a:solidFill>
                <a:latin typeface="Courier New" panose="02070309020205020404" pitchFamily="49" charset="0"/>
                <a:cs typeface="Courier New" panose="02070309020205020404" pitchFamily="49" charset="0"/>
              </a:rPr>
              <a:t>=trim(left(city))||',    </a:t>
            </a:r>
          </a:p>
          <a:p>
            <a:r>
              <a:rPr lang="en-US" sz="3195" b="1" dirty="0">
                <a:solidFill>
                  <a:schemeClr val="bg1"/>
                </a:solidFill>
                <a:latin typeface="Courier New" panose="02070309020205020404" pitchFamily="49" charset="0"/>
                <a:cs typeface="Courier New" panose="02070309020205020404" pitchFamily="49" charset="0"/>
              </a:rPr>
              <a:t>         '||trim(left(</a:t>
            </a:r>
            <a:r>
              <a:rPr lang="en-US" sz="3195" b="1" dirty="0" err="1">
                <a:solidFill>
                  <a:schemeClr val="bg1"/>
                </a:solidFill>
                <a:latin typeface="Courier New" panose="02070309020205020404" pitchFamily="49" charset="0"/>
                <a:cs typeface="Courier New" panose="02070309020205020404" pitchFamily="49" charset="0"/>
              </a:rPr>
              <a:t>statecode</a:t>
            </a:r>
            <a:r>
              <a:rPr lang="en-US" sz="3195" b="1" dirty="0">
                <a:solidFill>
                  <a:schemeClr val="bg1"/>
                </a:solidFill>
                <a:latin typeface="Courier New" panose="02070309020205020404" pitchFamily="49" charset="0"/>
                <a:cs typeface="Courier New" panose="02070309020205020404" pitchFamily="49" charset="0"/>
              </a:rPr>
              <a:t>))||‘, </a:t>
            </a:r>
          </a:p>
          <a:p>
            <a:r>
              <a:rPr lang="en-US" sz="3195" b="1" dirty="0">
                <a:solidFill>
                  <a:schemeClr val="bg1"/>
                </a:solidFill>
                <a:latin typeface="Courier New" panose="02070309020205020404" pitchFamily="49" charset="0"/>
                <a:cs typeface="Courier New" panose="02070309020205020404" pitchFamily="49" charset="0"/>
              </a:rPr>
              <a:t>         '||trim(left(zip));</a:t>
            </a:r>
          </a:p>
          <a:p>
            <a:endParaRPr lang="en-US" sz="3195" b="1" dirty="0"/>
          </a:p>
          <a:p>
            <a:r>
              <a:rPr lang="en-US" sz="3195" b="1" dirty="0"/>
              <a:t>Results:</a:t>
            </a:r>
          </a:p>
          <a:p>
            <a:endParaRPr lang="en-US" sz="3195" b="1" dirty="0"/>
          </a:p>
          <a:p>
            <a:r>
              <a:rPr lang="en-US" sz="3195" b="1" dirty="0" err="1">
                <a:solidFill>
                  <a:schemeClr val="bg1"/>
                </a:solidFill>
                <a:latin typeface="Courier New" panose="02070309020205020404" pitchFamily="49" charset="0"/>
                <a:cs typeface="Courier New" panose="02070309020205020404" pitchFamily="49" charset="0"/>
              </a:rPr>
              <a:t>stcounty</a:t>
            </a:r>
            <a:r>
              <a:rPr lang="en-US" sz="3195" b="1" dirty="0">
                <a:solidFill>
                  <a:schemeClr val="bg1"/>
                </a:solidFill>
                <a:latin typeface="Courier New" panose="02070309020205020404" pitchFamily="49" charset="0"/>
                <a:cs typeface="Courier New" panose="02070309020205020404" pitchFamily="49" charset="0"/>
              </a:rPr>
              <a:t>=25002</a:t>
            </a:r>
          </a:p>
          <a:p>
            <a:r>
              <a:rPr lang="en-US" sz="3195" b="1" dirty="0" err="1">
                <a:solidFill>
                  <a:schemeClr val="bg1"/>
                </a:solidFill>
                <a:latin typeface="Courier New" panose="02070309020205020404" pitchFamily="49" charset="0"/>
                <a:cs typeface="Courier New" panose="02070309020205020404" pitchFamily="49" charset="0"/>
              </a:rPr>
              <a:t>citystzip</a:t>
            </a:r>
            <a:r>
              <a:rPr lang="en-US" sz="3195" b="1" dirty="0">
                <a:solidFill>
                  <a:schemeClr val="bg1"/>
                </a:solidFill>
                <a:latin typeface="Courier New" panose="02070309020205020404" pitchFamily="49" charset="0"/>
                <a:cs typeface="Courier New" panose="02070309020205020404" pitchFamily="49" charset="0"/>
              </a:rPr>
              <a:t>=CAMBRIDGE, MA, 02138</a:t>
            </a:r>
          </a:p>
          <a:p>
            <a:endParaRPr lang="en-US" sz="3195" b="1" dirty="0"/>
          </a:p>
          <a:p>
            <a:r>
              <a:rPr lang="en-US" sz="3195" b="1" dirty="0"/>
              <a:t>Now there's an easier way! Leave those vertical bars behind and explore the </a:t>
            </a:r>
            <a:r>
              <a:rPr lang="en-US" sz="3195" b="1" dirty="0" err="1"/>
              <a:t>purrfectly</a:t>
            </a:r>
            <a:r>
              <a:rPr lang="en-US" sz="3195" b="1" dirty="0"/>
              <a:t> fabulous feline functions (and call routines). </a:t>
            </a:r>
          </a:p>
          <a:p>
            <a:endParaRPr lang="en-US" sz="3195" b="1" dirty="0"/>
          </a:p>
          <a:p>
            <a:r>
              <a:rPr lang="en-US" sz="3195" b="1" dirty="0">
                <a:solidFill>
                  <a:schemeClr val="bg1"/>
                </a:solidFill>
                <a:latin typeface="Courier New" panose="02070309020205020404" pitchFamily="49" charset="0"/>
                <a:cs typeface="Courier New" panose="02070309020205020404" pitchFamily="49" charset="0"/>
              </a:rPr>
              <a:t>length </a:t>
            </a:r>
            <a:r>
              <a:rPr lang="en-US" sz="3195" b="1" dirty="0" err="1">
                <a:solidFill>
                  <a:schemeClr val="bg1"/>
                </a:solidFill>
                <a:latin typeface="Courier New" panose="02070309020205020404" pitchFamily="49" charset="0"/>
                <a:cs typeface="Courier New" panose="02070309020205020404" pitchFamily="49" charset="0"/>
              </a:rPr>
              <a:t>stcounty</a:t>
            </a:r>
            <a:r>
              <a:rPr lang="en-US" sz="3195" b="1" dirty="0">
                <a:solidFill>
                  <a:schemeClr val="bg1"/>
                </a:solidFill>
                <a:latin typeface="Courier New" panose="02070309020205020404" pitchFamily="49" charset="0"/>
                <a:cs typeface="Courier New" panose="02070309020205020404" pitchFamily="49" charset="0"/>
              </a:rPr>
              <a:t> $ 5 </a:t>
            </a:r>
            <a:r>
              <a:rPr lang="en-US" sz="3195" b="1" dirty="0" err="1">
                <a:solidFill>
                  <a:schemeClr val="bg1"/>
                </a:solidFill>
                <a:latin typeface="Courier New" panose="02070309020205020404" pitchFamily="49" charset="0"/>
                <a:cs typeface="Courier New" panose="02070309020205020404" pitchFamily="49" charset="0"/>
              </a:rPr>
              <a:t>citystzip</a:t>
            </a:r>
            <a:r>
              <a:rPr lang="en-US" sz="3195" b="1" dirty="0">
                <a:solidFill>
                  <a:schemeClr val="bg1"/>
                </a:solidFill>
                <a:latin typeface="Courier New" panose="02070309020205020404" pitchFamily="49" charset="0"/>
                <a:cs typeface="Courier New" panose="02070309020205020404" pitchFamily="49" charset="0"/>
              </a:rPr>
              <a:t> $ 60;</a:t>
            </a:r>
          </a:p>
          <a:p>
            <a:r>
              <a:rPr lang="en-US" sz="3195" b="1" dirty="0" err="1">
                <a:solidFill>
                  <a:schemeClr val="bg1"/>
                </a:solidFill>
                <a:latin typeface="Courier New" panose="02070309020205020404" pitchFamily="49" charset="0"/>
                <a:cs typeface="Courier New" panose="02070309020205020404" pitchFamily="49" charset="0"/>
              </a:rPr>
              <a:t>stcounty</a:t>
            </a:r>
            <a:r>
              <a:rPr lang="en-US" sz="3195" b="1" dirty="0">
                <a:solidFill>
                  <a:schemeClr val="bg1"/>
                </a:solidFill>
                <a:latin typeface="Courier New" panose="02070309020205020404" pitchFamily="49" charset="0"/>
                <a:cs typeface="Courier New" panose="02070309020205020404" pitchFamily="49" charset="0"/>
              </a:rPr>
              <a:t>=CATS(put(state,z2.),put(county,z3.));</a:t>
            </a:r>
          </a:p>
          <a:p>
            <a:r>
              <a:rPr lang="en-US" sz="3195" b="1" dirty="0" err="1">
                <a:solidFill>
                  <a:schemeClr val="bg1"/>
                </a:solidFill>
                <a:latin typeface="Courier New" panose="02070309020205020404" pitchFamily="49" charset="0"/>
                <a:cs typeface="Courier New" panose="02070309020205020404" pitchFamily="49" charset="0"/>
              </a:rPr>
              <a:t>citystzip</a:t>
            </a:r>
            <a:r>
              <a:rPr lang="en-US" sz="3195" b="1" dirty="0">
                <a:solidFill>
                  <a:schemeClr val="bg1"/>
                </a:solidFill>
                <a:latin typeface="Courier New" panose="02070309020205020404" pitchFamily="49" charset="0"/>
                <a:cs typeface="Courier New" panose="02070309020205020404" pitchFamily="49" charset="0"/>
              </a:rPr>
              <a:t>=CATX(', ',</a:t>
            </a:r>
            <a:r>
              <a:rPr lang="en-US" sz="3195" b="1" dirty="0" err="1">
                <a:solidFill>
                  <a:schemeClr val="bg1"/>
                </a:solidFill>
                <a:latin typeface="Courier New" panose="02070309020205020404" pitchFamily="49" charset="0"/>
                <a:cs typeface="Courier New" panose="02070309020205020404" pitchFamily="49" charset="0"/>
              </a:rPr>
              <a:t>city,statecode,zip</a:t>
            </a:r>
            <a:r>
              <a:rPr lang="en-US" sz="3195" b="1" dirty="0">
                <a:solidFill>
                  <a:schemeClr val="bg1"/>
                </a:solidFill>
                <a:latin typeface="Courier New" panose="02070309020205020404" pitchFamily="49" charset="0"/>
                <a:cs typeface="Courier New" panose="02070309020205020404" pitchFamily="49" charset="0"/>
              </a:rPr>
              <a:t>);</a:t>
            </a:r>
          </a:p>
          <a:p>
            <a:endParaRPr lang="en-US" sz="3195" b="1" dirty="0"/>
          </a:p>
          <a:p>
            <a:r>
              <a:rPr lang="en-US" sz="3195" b="1" dirty="0"/>
              <a:t>Results:</a:t>
            </a:r>
          </a:p>
          <a:p>
            <a:endParaRPr lang="en-US" sz="3195" b="1" dirty="0">
              <a:solidFill>
                <a:schemeClr val="bg1"/>
              </a:solidFill>
              <a:latin typeface="Courier New" panose="02070309020205020404" pitchFamily="49" charset="0"/>
              <a:cs typeface="Courier New" panose="02070309020205020404" pitchFamily="49" charset="0"/>
            </a:endParaRPr>
          </a:p>
          <a:p>
            <a:r>
              <a:rPr lang="en-US" sz="3195" b="1" dirty="0" err="1">
                <a:solidFill>
                  <a:schemeClr val="bg1"/>
                </a:solidFill>
                <a:latin typeface="Courier New" panose="02070309020205020404" pitchFamily="49" charset="0"/>
                <a:cs typeface="Courier New" panose="02070309020205020404" pitchFamily="49" charset="0"/>
              </a:rPr>
              <a:t>stcounty</a:t>
            </a:r>
            <a:r>
              <a:rPr lang="en-US" sz="3195" b="1" dirty="0">
                <a:solidFill>
                  <a:schemeClr val="bg1"/>
                </a:solidFill>
                <a:latin typeface="Courier New" panose="02070309020205020404" pitchFamily="49" charset="0"/>
                <a:cs typeface="Courier New" panose="02070309020205020404" pitchFamily="49" charset="0"/>
              </a:rPr>
              <a:t>=25002</a:t>
            </a:r>
          </a:p>
          <a:p>
            <a:r>
              <a:rPr lang="en-US" sz="3195" b="1" dirty="0" err="1">
                <a:solidFill>
                  <a:schemeClr val="bg1"/>
                </a:solidFill>
                <a:latin typeface="Courier New" panose="02070309020205020404" pitchFamily="49" charset="0"/>
                <a:cs typeface="Courier New" panose="02070309020205020404" pitchFamily="49" charset="0"/>
              </a:rPr>
              <a:t>citystzip</a:t>
            </a:r>
            <a:r>
              <a:rPr lang="en-US" sz="3195" b="1" dirty="0">
                <a:solidFill>
                  <a:schemeClr val="bg1"/>
                </a:solidFill>
                <a:latin typeface="Courier New" panose="02070309020205020404" pitchFamily="49" charset="0"/>
                <a:cs typeface="Courier New" panose="02070309020205020404" pitchFamily="49" charset="0"/>
              </a:rPr>
              <a:t>=CAMBRIDGE, MA, 02138</a:t>
            </a:r>
          </a:p>
          <a:p>
            <a:endParaRPr lang="en-US" sz="3195" b="1" dirty="0"/>
          </a:p>
          <a:p>
            <a:endParaRPr lang="en-US" sz="3195" b="1" dirty="0"/>
          </a:p>
          <a:p>
            <a:endParaRPr lang="en-US" sz="3195" b="1" dirty="0"/>
          </a:p>
        </p:txBody>
      </p:sp>
      <p:sp>
        <p:nvSpPr>
          <p:cNvPr id="38" name="TextBox 37"/>
          <p:cNvSpPr txBox="1"/>
          <p:nvPr/>
        </p:nvSpPr>
        <p:spPr>
          <a:xfrm>
            <a:off x="10253009" y="4140204"/>
            <a:ext cx="4564182" cy="1039103"/>
          </a:xfrm>
          <a:prstGeom prst="rect">
            <a:avLst/>
          </a:prstGeom>
          <a:noFill/>
        </p:spPr>
        <p:txBody>
          <a:bodyPr wrap="square" lIns="24957" tIns="12478" rIns="24957" bIns="12478" rtlCol="0">
            <a:spAutoFit/>
          </a:bodyPr>
          <a:lstStyle/>
          <a:p>
            <a:pPr algn="ctr"/>
            <a:r>
              <a:rPr lang="en-US" sz="6589" b="1" dirty="0">
                <a:solidFill>
                  <a:srgbClr val="FFFF00"/>
                </a:solidFill>
              </a:rPr>
              <a:t>Introduction</a:t>
            </a:r>
          </a:p>
        </p:txBody>
      </p:sp>
      <p:pic>
        <p:nvPicPr>
          <p:cNvPr id="41"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9204731" y="950140"/>
            <a:ext cx="2002823" cy="14775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6" name="Picture 4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3159462" y="16408707"/>
            <a:ext cx="210192" cy="210763"/>
          </a:xfrm>
          <a:prstGeom prst="rect">
            <a:avLst/>
          </a:prstGeom>
        </p:spPr>
      </p:pic>
      <p:sp>
        <p:nvSpPr>
          <p:cNvPr id="48" name="TextBox 47"/>
          <p:cNvSpPr txBox="1"/>
          <p:nvPr/>
        </p:nvSpPr>
        <p:spPr>
          <a:xfrm>
            <a:off x="22176468" y="15013037"/>
            <a:ext cx="11193185" cy="3005459"/>
          </a:xfrm>
          <a:prstGeom prst="rect">
            <a:avLst/>
          </a:prstGeom>
          <a:noFill/>
        </p:spPr>
        <p:txBody>
          <a:bodyPr wrap="square" lIns="24957" tIns="12478" rIns="24957" bIns="12478" rtlCol="0">
            <a:spAutoFit/>
          </a:bodyPr>
          <a:lstStyle/>
          <a:p>
            <a:r>
              <a:rPr lang="en-US" sz="3195" b="1" dirty="0"/>
              <a:t>The CAT function is identical to simply using the concatenation operator ( || ) to string character literals, variables or expressions together.  No leading or trailing blanks are removed from arguments.</a:t>
            </a:r>
          </a:p>
          <a:p>
            <a:endParaRPr lang="en-US" sz="6589" dirty="0"/>
          </a:p>
        </p:txBody>
      </p:sp>
      <p:sp>
        <p:nvSpPr>
          <p:cNvPr id="49" name="TextBox 48"/>
          <p:cNvSpPr txBox="1"/>
          <p:nvPr/>
        </p:nvSpPr>
        <p:spPr>
          <a:xfrm rot="20470986">
            <a:off x="33243076" y="16492214"/>
            <a:ext cx="105097" cy="132736"/>
          </a:xfrm>
          <a:prstGeom prst="rect">
            <a:avLst/>
          </a:prstGeom>
          <a:noFill/>
        </p:spPr>
        <p:txBody>
          <a:bodyPr wrap="square" lIns="24957" tIns="12478" rIns="24957" bIns="12478" rtlCol="0">
            <a:spAutoFit/>
          </a:bodyPr>
          <a:lstStyle/>
          <a:p>
            <a:r>
              <a:rPr lang="en-US" sz="699" b="1" dirty="0"/>
              <a:t>S</a:t>
            </a:r>
          </a:p>
        </p:txBody>
      </p:sp>
      <p:sp>
        <p:nvSpPr>
          <p:cNvPr id="51" name="TextBox 50"/>
          <p:cNvSpPr txBox="1"/>
          <p:nvPr/>
        </p:nvSpPr>
        <p:spPr>
          <a:xfrm>
            <a:off x="23670691" y="13279181"/>
            <a:ext cx="7765683" cy="1039103"/>
          </a:xfrm>
          <a:prstGeom prst="rect">
            <a:avLst/>
          </a:prstGeom>
          <a:noFill/>
        </p:spPr>
        <p:txBody>
          <a:bodyPr wrap="square" lIns="24957" tIns="12478" rIns="24957" bIns="12478" rtlCol="0">
            <a:spAutoFit/>
          </a:bodyPr>
          <a:lstStyle/>
          <a:p>
            <a:r>
              <a:rPr lang="en-US" sz="6589" b="1" dirty="0">
                <a:solidFill>
                  <a:srgbClr val="FFFF00"/>
                </a:solidFill>
              </a:rPr>
              <a:t>The CAT function</a:t>
            </a:r>
          </a:p>
        </p:txBody>
      </p:sp>
      <p:pic>
        <p:nvPicPr>
          <p:cNvPr id="56" name="Picture 5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083695" y="13305862"/>
            <a:ext cx="1214971" cy="1218271"/>
          </a:xfrm>
          <a:prstGeom prst="rect">
            <a:avLst/>
          </a:prstGeom>
          <a:solidFill>
            <a:schemeClr val="bg1"/>
          </a:solidFill>
        </p:spPr>
      </p:pic>
      <p:sp>
        <p:nvSpPr>
          <p:cNvPr id="57" name="TextBox 56"/>
          <p:cNvSpPr txBox="1"/>
          <p:nvPr/>
        </p:nvSpPr>
        <p:spPr>
          <a:xfrm>
            <a:off x="22239261" y="17193638"/>
            <a:ext cx="10710856" cy="1991556"/>
          </a:xfrm>
          <a:prstGeom prst="rect">
            <a:avLst/>
          </a:prstGeom>
          <a:noFill/>
        </p:spPr>
        <p:txBody>
          <a:bodyPr wrap="square" lIns="24957" tIns="12478" rIns="24957" bIns="12478" rtlCol="0">
            <a:spAutoFit/>
          </a:bodyPr>
          <a:lstStyle/>
          <a:p>
            <a:r>
              <a:rPr lang="en-US" altLang="en-US" sz="3195" b="1" dirty="0">
                <a:solidFill>
                  <a:schemeClr val="bg1"/>
                </a:solidFill>
                <a:latin typeface="Courier New" panose="02070309020205020404" pitchFamily="49" charset="0"/>
                <a:cs typeface="Courier New" panose="02070309020205020404" pitchFamily="49" charset="0"/>
              </a:rPr>
              <a:t>63  data temp3;</a:t>
            </a:r>
          </a:p>
          <a:p>
            <a:r>
              <a:rPr lang="en-US" altLang="en-US" sz="3195" b="1" dirty="0">
                <a:solidFill>
                  <a:schemeClr val="bg1"/>
                </a:solidFill>
                <a:latin typeface="Courier New" panose="02070309020205020404" pitchFamily="49" charset="0"/>
                <a:cs typeface="Courier New" panose="02070309020205020404" pitchFamily="49" charset="0"/>
              </a:rPr>
              <a:t>64    set dd.sub2003asm ;</a:t>
            </a:r>
          </a:p>
          <a:p>
            <a:r>
              <a:rPr lang="en-US" altLang="en-US" sz="3195" b="1" dirty="0">
                <a:solidFill>
                  <a:schemeClr val="bg1"/>
                </a:solidFill>
                <a:latin typeface="Courier New" panose="02070309020205020404" pitchFamily="49" charset="0"/>
                <a:cs typeface="Courier New" panose="02070309020205020404" pitchFamily="49" charset="0"/>
              </a:rPr>
              <a:t>65    </a:t>
            </a:r>
            <a:r>
              <a:rPr lang="en-US" altLang="en-US" sz="3195" b="1" dirty="0" err="1">
                <a:solidFill>
                  <a:schemeClr val="bg1"/>
                </a:solidFill>
                <a:latin typeface="Courier New" panose="02070309020205020404" pitchFamily="49" charset="0"/>
                <a:cs typeface="Courier New" panose="02070309020205020404" pitchFamily="49" charset="0"/>
              </a:rPr>
              <a:t>fullname</a:t>
            </a:r>
            <a:r>
              <a:rPr lang="en-US" altLang="en-US" sz="3195" b="1" dirty="0">
                <a:solidFill>
                  <a:schemeClr val="bg1"/>
                </a:solidFill>
                <a:latin typeface="Courier New" panose="02070309020205020404" pitchFamily="49" charset="0"/>
                <a:cs typeface="Courier New" panose="02070309020205020404" pitchFamily="49" charset="0"/>
              </a:rPr>
              <a:t>=CAT(aa1a,aa1b,aa1c);</a:t>
            </a:r>
          </a:p>
          <a:p>
            <a:r>
              <a:rPr lang="en-US" altLang="en-US" sz="3195" b="1" dirty="0">
                <a:solidFill>
                  <a:schemeClr val="bg1"/>
                </a:solidFill>
                <a:latin typeface="Courier New" panose="02070309020205020404" pitchFamily="49" charset="0"/>
                <a:cs typeface="Courier New" panose="02070309020205020404" pitchFamily="49" charset="0"/>
              </a:rPr>
              <a:t>66  run;</a:t>
            </a:r>
            <a:endParaRPr lang="en-US" sz="3195" b="1" dirty="0">
              <a:solidFill>
                <a:schemeClr val="bg1"/>
              </a:solidFill>
              <a:latin typeface="Courier New" panose="02070309020205020404" pitchFamily="49" charset="0"/>
              <a:cs typeface="Courier New" panose="02070309020205020404" pitchFamily="49" charset="0"/>
            </a:endParaRPr>
          </a:p>
        </p:txBody>
      </p:sp>
      <p:pic>
        <p:nvPicPr>
          <p:cNvPr id="58" name="Picture 5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782700" y="4147686"/>
            <a:ext cx="1214971" cy="1218271"/>
          </a:xfrm>
          <a:prstGeom prst="rect">
            <a:avLst/>
          </a:prstGeom>
          <a:solidFill>
            <a:schemeClr val="bg1"/>
          </a:solidFill>
        </p:spPr>
      </p:pic>
      <p:sp>
        <p:nvSpPr>
          <p:cNvPr id="7" name="Right Arrow 6">
            <a:hlinkClick r:id="rId8" action="ppaction://hlinksldjump"/>
          </p:cNvPr>
          <p:cNvSpPr/>
          <p:nvPr/>
        </p:nvSpPr>
        <p:spPr>
          <a:xfrm>
            <a:off x="35903553" y="17975000"/>
            <a:ext cx="1154375" cy="1318391"/>
          </a:xfrm>
          <a:prstGeom prst="rightArrow">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589"/>
          </a:p>
        </p:txBody>
      </p:sp>
      <p:sp>
        <p:nvSpPr>
          <p:cNvPr id="65" name="Rectangle 64"/>
          <p:cNvSpPr/>
          <p:nvPr/>
        </p:nvSpPr>
        <p:spPr>
          <a:xfrm>
            <a:off x="45958" y="20554375"/>
            <a:ext cx="37398485" cy="460865"/>
          </a:xfrm>
          <a:prstGeom prst="rect">
            <a:avLst/>
          </a:prstGeom>
        </p:spPr>
        <p:txBody>
          <a:bodyPr wrap="square">
            <a:spAutoFit/>
          </a:bodyPr>
          <a:lstStyle/>
          <a:p>
            <a:pPr algn="ctr"/>
            <a:r>
              <a:rPr lang="en-US" sz="2396" dirty="0">
                <a:solidFill>
                  <a:schemeClr val="bg1"/>
                </a:solidFill>
              </a:rPr>
              <a:t>SAS and all other SAS Institute Inc. product or service names are registered trademarks or trademarks of SAS Institute Inc. in the USA and other countries. ® indicates USA registration. Other brand and product names are trademarks of their respective companies.</a:t>
            </a:r>
          </a:p>
        </p:txBody>
      </p:sp>
      <p:sp>
        <p:nvSpPr>
          <p:cNvPr id="42" name="TextBox 41"/>
          <p:cNvSpPr txBox="1"/>
          <p:nvPr/>
        </p:nvSpPr>
        <p:spPr>
          <a:xfrm>
            <a:off x="22083695" y="5976461"/>
            <a:ext cx="12260065" cy="6661653"/>
          </a:xfrm>
          <a:prstGeom prst="rect">
            <a:avLst/>
          </a:prstGeom>
          <a:noFill/>
        </p:spPr>
        <p:txBody>
          <a:bodyPr wrap="square" lIns="24957" tIns="12478" rIns="24957" bIns="12478" rtlCol="0">
            <a:spAutoFit/>
          </a:bodyPr>
          <a:lstStyle/>
          <a:p>
            <a:r>
              <a:rPr lang="en-US" sz="3195" b="1" dirty="0"/>
              <a:t>Version 9 introduced four new functions (CAT, CATS, CATT, and CATX) and three new call routines (CALL CATS, CALL CATT, and CALL CATX) that replace the clunky syntax shown above, and add some enhanced capability to character string concatenation.  In Version 9.2, the CATQ function was added. </a:t>
            </a:r>
          </a:p>
          <a:p>
            <a:endParaRPr lang="en-US" sz="3195" b="1" dirty="0"/>
          </a:p>
          <a:p>
            <a:r>
              <a:rPr lang="en-US" sz="3195" b="1" dirty="0"/>
              <a:t>CAT calls and functions are based on other SAS® functions:</a:t>
            </a:r>
          </a:p>
          <a:p>
            <a:pPr marL="155982" indent="-155982">
              <a:buFont typeface="Arial" panose="020B0604020202020204" pitchFamily="34" charset="0"/>
              <a:buChar char="•"/>
            </a:pPr>
            <a:r>
              <a:rPr lang="en-US" sz="3195" b="1" dirty="0"/>
              <a:t>TRIM/TRIMN (removes trailing blanks for a character field)</a:t>
            </a:r>
          </a:p>
          <a:p>
            <a:pPr marL="155982" indent="-155982">
              <a:buFont typeface="Arial" panose="020B0604020202020204" pitchFamily="34" charset="0"/>
              <a:buChar char="•"/>
            </a:pPr>
            <a:r>
              <a:rPr lang="en-US" sz="3195" b="1" dirty="0"/>
              <a:t>LEFT (left justifies a character field)</a:t>
            </a:r>
          </a:p>
          <a:p>
            <a:pPr marL="155982" indent="-155982">
              <a:buFont typeface="Arial" panose="020B0604020202020204" pitchFamily="34" charset="0"/>
              <a:buChar char="•"/>
            </a:pPr>
            <a:r>
              <a:rPr lang="en-US" sz="3195" b="1" dirty="0"/>
              <a:t>STRIP (a newer function that combines TRIM and LEFT functions)</a:t>
            </a:r>
          </a:p>
          <a:p>
            <a:endParaRPr lang="en-US" sz="3195" dirty="0"/>
          </a:p>
          <a:p>
            <a:r>
              <a:rPr lang="en-US" sz="3993" b="1" i="1" dirty="0"/>
              <a:t>BOTH CAT calls and functions run faster than the equivalent concatenation routines. </a:t>
            </a:r>
          </a:p>
        </p:txBody>
      </p:sp>
      <p:sp>
        <p:nvSpPr>
          <p:cNvPr id="44" name="Rounded Rectangle 43">
            <a:hlinkClick r:id="rId9" action="ppaction://hlinksldjump"/>
          </p:cNvPr>
          <p:cNvSpPr/>
          <p:nvPr/>
        </p:nvSpPr>
        <p:spPr>
          <a:xfrm>
            <a:off x="407194" y="4833224"/>
            <a:ext cx="6925205" cy="1221009"/>
          </a:xfrm>
          <a:prstGeom prst="roundRect">
            <a:avLst/>
          </a:prstGeom>
          <a:solidFill>
            <a:srgbClr val="FFFF00"/>
          </a:solidFill>
          <a:ln>
            <a:solidFill>
              <a:srgbClr val="FFFF00"/>
            </a:solidFill>
          </a:ln>
        </p:spPr>
        <p:style>
          <a:lnRef idx="0">
            <a:schemeClr val="accent4"/>
          </a:lnRef>
          <a:fillRef idx="3">
            <a:schemeClr val="accent4"/>
          </a:fillRef>
          <a:effectRef idx="3">
            <a:schemeClr val="accent4"/>
          </a:effectRef>
          <a:fontRef idx="minor">
            <a:schemeClr val="lt1"/>
          </a:fontRef>
        </p:style>
        <p:txBody>
          <a:bodyPr rtlCol="0" anchor="ctr"/>
          <a:lstStyle/>
          <a:p>
            <a:pPr algn="ctr" defTabSz="551703"/>
            <a:r>
              <a:rPr lang="en-US" sz="6584" dirty="0">
                <a:solidFill>
                  <a:schemeClr val="bg2"/>
                </a:solidFill>
                <a:latin typeface="Arial" charset="0"/>
                <a:ea typeface="Arial" charset="0"/>
                <a:cs typeface="Arial" charset="0"/>
              </a:rPr>
              <a:t>Introduction</a:t>
            </a:r>
            <a:endParaRPr lang="en-US" sz="5387" dirty="0">
              <a:solidFill>
                <a:schemeClr val="bg2"/>
              </a:solidFill>
              <a:latin typeface="Arial" charset="0"/>
              <a:ea typeface="Arial" charset="0"/>
              <a:cs typeface="Arial" charset="0"/>
            </a:endParaRPr>
          </a:p>
        </p:txBody>
      </p:sp>
      <p:sp>
        <p:nvSpPr>
          <p:cNvPr id="47" name="Rounded Rectangle 46">
            <a:hlinkClick r:id="rId8" action="ppaction://hlinksldjump"/>
          </p:cNvPr>
          <p:cNvSpPr/>
          <p:nvPr/>
        </p:nvSpPr>
        <p:spPr>
          <a:xfrm>
            <a:off x="407194" y="10309368"/>
            <a:ext cx="6925205" cy="1221009"/>
          </a:xfrm>
          <a:prstGeom prst="roundRect">
            <a:avLst/>
          </a:prstGeom>
          <a:solidFill>
            <a:srgbClr val="92D050"/>
          </a:solidFill>
        </p:spPr>
        <p:style>
          <a:lnRef idx="0">
            <a:schemeClr val="accent4"/>
          </a:lnRef>
          <a:fillRef idx="3">
            <a:schemeClr val="accent4"/>
          </a:fillRef>
          <a:effectRef idx="3">
            <a:schemeClr val="accent4"/>
          </a:effectRef>
          <a:fontRef idx="minor">
            <a:schemeClr val="lt1"/>
          </a:fontRef>
        </p:style>
        <p:txBody>
          <a:bodyPr rtlCol="0" anchor="ctr"/>
          <a:lstStyle/>
          <a:p>
            <a:pPr algn="ctr" defTabSz="551703"/>
            <a:r>
              <a:rPr lang="en-US" sz="6584" dirty="0">
                <a:solidFill>
                  <a:schemeClr val="bg2"/>
                </a:solidFill>
                <a:latin typeface="Arial" charset="0"/>
                <a:ea typeface="Arial" charset="0"/>
                <a:cs typeface="Arial" charset="0"/>
              </a:rPr>
              <a:t>Examples</a:t>
            </a:r>
            <a:endParaRPr lang="en-US" sz="5387" dirty="0">
              <a:solidFill>
                <a:schemeClr val="bg2"/>
              </a:solidFill>
              <a:latin typeface="Arial" charset="0"/>
              <a:ea typeface="Arial" charset="0"/>
              <a:cs typeface="Arial" charset="0"/>
            </a:endParaRPr>
          </a:p>
        </p:txBody>
      </p:sp>
      <p:sp>
        <p:nvSpPr>
          <p:cNvPr id="50" name="Rounded Rectangle 49">
            <a:hlinkClick r:id="rId8" action="ppaction://hlinksldjump"/>
          </p:cNvPr>
          <p:cNvSpPr/>
          <p:nvPr/>
        </p:nvSpPr>
        <p:spPr>
          <a:xfrm>
            <a:off x="483742" y="6650635"/>
            <a:ext cx="6925205" cy="1221009"/>
          </a:xfrm>
          <a:prstGeom prst="roundRect">
            <a:avLst/>
          </a:prstGeom>
          <a:solidFill>
            <a:srgbClr val="92D050"/>
          </a:solidFill>
          <a:ln>
            <a:solidFill>
              <a:srgbClr val="92D050"/>
            </a:solidFill>
          </a:ln>
        </p:spPr>
        <p:style>
          <a:lnRef idx="0">
            <a:schemeClr val="accent4"/>
          </a:lnRef>
          <a:fillRef idx="3">
            <a:schemeClr val="accent4"/>
          </a:fillRef>
          <a:effectRef idx="3">
            <a:schemeClr val="accent4"/>
          </a:effectRef>
          <a:fontRef idx="minor">
            <a:schemeClr val="lt1"/>
          </a:fontRef>
        </p:style>
        <p:txBody>
          <a:bodyPr rtlCol="0" anchor="ctr"/>
          <a:lstStyle/>
          <a:p>
            <a:pPr algn="ctr" defTabSz="551703"/>
            <a:r>
              <a:rPr lang="en-US" sz="6584" dirty="0">
                <a:solidFill>
                  <a:schemeClr val="bg2"/>
                </a:solidFill>
                <a:latin typeface="Arial" charset="0"/>
                <a:ea typeface="Arial" charset="0"/>
                <a:cs typeface="Arial" charset="0"/>
              </a:rPr>
              <a:t>Cat Functions</a:t>
            </a:r>
            <a:endParaRPr lang="en-US" sz="5387" dirty="0">
              <a:solidFill>
                <a:schemeClr val="bg2"/>
              </a:solidFill>
              <a:latin typeface="Arial" charset="0"/>
              <a:ea typeface="Arial" charset="0"/>
              <a:cs typeface="Arial" charset="0"/>
            </a:endParaRPr>
          </a:p>
        </p:txBody>
      </p:sp>
      <p:sp>
        <p:nvSpPr>
          <p:cNvPr id="52" name="Rounded Rectangle 51">
            <a:hlinkClick r:id="rId9" action="ppaction://hlinksldjump"/>
          </p:cNvPr>
          <p:cNvSpPr/>
          <p:nvPr/>
        </p:nvSpPr>
        <p:spPr>
          <a:xfrm>
            <a:off x="430812" y="8445997"/>
            <a:ext cx="6925205" cy="1221009"/>
          </a:xfrm>
          <a:prstGeom prst="roundRect">
            <a:avLst/>
          </a:prstGeom>
          <a:solidFill>
            <a:srgbClr val="92D050"/>
          </a:solidFill>
        </p:spPr>
        <p:style>
          <a:lnRef idx="0">
            <a:schemeClr val="accent4"/>
          </a:lnRef>
          <a:fillRef idx="3">
            <a:schemeClr val="accent4"/>
          </a:fillRef>
          <a:effectRef idx="3">
            <a:schemeClr val="accent4"/>
          </a:effectRef>
          <a:fontRef idx="minor">
            <a:schemeClr val="lt1"/>
          </a:fontRef>
        </p:style>
        <p:txBody>
          <a:bodyPr rtlCol="0" anchor="ctr"/>
          <a:lstStyle/>
          <a:p>
            <a:pPr algn="ctr" defTabSz="551703"/>
            <a:r>
              <a:rPr lang="en-US" sz="6584" dirty="0">
                <a:solidFill>
                  <a:schemeClr val="bg2"/>
                </a:solidFill>
                <a:latin typeface="Arial" charset="0"/>
                <a:ea typeface="Arial" charset="0"/>
                <a:cs typeface="Arial" charset="0"/>
              </a:rPr>
              <a:t>Calling Cats</a:t>
            </a:r>
            <a:endParaRPr lang="en-US" sz="5387" dirty="0">
              <a:solidFill>
                <a:schemeClr val="bg2"/>
              </a:solidFill>
              <a:latin typeface="Arial" charset="0"/>
              <a:ea typeface="Arial" charset="0"/>
              <a:cs typeface="Arial" charset="0"/>
            </a:endParaRPr>
          </a:p>
        </p:txBody>
      </p:sp>
      <p:sp>
        <p:nvSpPr>
          <p:cNvPr id="53" name="Rounded Rectangle 52">
            <a:hlinkClick r:id="rId8" action="ppaction://hlinksldjump"/>
          </p:cNvPr>
          <p:cNvSpPr/>
          <p:nvPr/>
        </p:nvSpPr>
        <p:spPr>
          <a:xfrm>
            <a:off x="430812" y="14130597"/>
            <a:ext cx="6925205" cy="1221009"/>
          </a:xfrm>
          <a:prstGeom prst="roundRect">
            <a:avLst/>
          </a:prstGeom>
          <a:solidFill>
            <a:srgbClr val="92D050"/>
          </a:solidFill>
        </p:spPr>
        <p:style>
          <a:lnRef idx="0">
            <a:schemeClr val="accent4"/>
          </a:lnRef>
          <a:fillRef idx="3">
            <a:schemeClr val="accent4"/>
          </a:fillRef>
          <a:effectRef idx="3">
            <a:schemeClr val="accent4"/>
          </a:effectRef>
          <a:fontRef idx="minor">
            <a:schemeClr val="lt1"/>
          </a:fontRef>
        </p:style>
        <p:txBody>
          <a:bodyPr rtlCol="0" anchor="ctr"/>
          <a:lstStyle/>
          <a:p>
            <a:pPr algn="ctr" defTabSz="551703"/>
            <a:r>
              <a:rPr lang="en-US" sz="6584" dirty="0">
                <a:solidFill>
                  <a:schemeClr val="bg2"/>
                </a:solidFill>
                <a:latin typeface="Arial" charset="0"/>
                <a:ea typeface="Arial" charset="0"/>
                <a:cs typeface="Arial" charset="0"/>
              </a:rPr>
              <a:t>Conclusion</a:t>
            </a:r>
            <a:endParaRPr lang="en-US" sz="5387" dirty="0">
              <a:solidFill>
                <a:schemeClr val="bg2"/>
              </a:solidFill>
              <a:latin typeface="Arial" charset="0"/>
              <a:ea typeface="Arial" charset="0"/>
              <a:cs typeface="Arial" charset="0"/>
            </a:endParaRPr>
          </a:p>
        </p:txBody>
      </p:sp>
      <p:sp>
        <p:nvSpPr>
          <p:cNvPr id="55" name="Rounded Rectangle 54">
            <a:hlinkClick r:id="rId8" action="ppaction://hlinksldjump"/>
          </p:cNvPr>
          <p:cNvSpPr/>
          <p:nvPr/>
        </p:nvSpPr>
        <p:spPr>
          <a:xfrm>
            <a:off x="409572" y="12208871"/>
            <a:ext cx="6925205" cy="1221009"/>
          </a:xfrm>
          <a:prstGeom prst="roundRect">
            <a:avLst/>
          </a:prstGeom>
          <a:solidFill>
            <a:srgbClr val="92D050"/>
          </a:solidFill>
          <a:ln>
            <a:solidFill>
              <a:srgbClr val="92D050"/>
            </a:solidFill>
          </a:ln>
        </p:spPr>
        <p:style>
          <a:lnRef idx="0">
            <a:schemeClr val="accent4"/>
          </a:lnRef>
          <a:fillRef idx="3">
            <a:schemeClr val="accent4"/>
          </a:fillRef>
          <a:effectRef idx="3">
            <a:schemeClr val="accent4"/>
          </a:effectRef>
          <a:fontRef idx="minor">
            <a:schemeClr val="lt1"/>
          </a:fontRef>
        </p:style>
        <p:txBody>
          <a:bodyPr rtlCol="0" anchor="ctr"/>
          <a:lstStyle/>
          <a:p>
            <a:pPr algn="ctr" defTabSz="551703"/>
            <a:r>
              <a:rPr lang="en-US" sz="6584" dirty="0">
                <a:solidFill>
                  <a:schemeClr val="bg2"/>
                </a:solidFill>
                <a:latin typeface="Arial" charset="0"/>
                <a:ea typeface="Arial" charset="0"/>
                <a:cs typeface="Arial" charset="0"/>
              </a:rPr>
              <a:t>Litter Box</a:t>
            </a:r>
            <a:endParaRPr lang="en-US" sz="5387" dirty="0">
              <a:solidFill>
                <a:schemeClr val="bg2"/>
              </a:solidFill>
              <a:latin typeface="Arial" charset="0"/>
              <a:ea typeface="Arial" charset="0"/>
              <a:cs typeface="Arial" charset="0"/>
            </a:endParaRPr>
          </a:p>
        </p:txBody>
      </p:sp>
    </p:spTree>
    <p:extLst>
      <p:ext uri="{BB962C8B-B14F-4D97-AF65-F5344CB8AC3E}">
        <p14:creationId xmlns:p14="http://schemas.microsoft.com/office/powerpoint/2010/main" val="2816306805"/>
      </p:ext>
    </p:extLst>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5852" y="652979"/>
            <a:ext cx="23247708" cy="2213488"/>
          </a:xfrm>
        </p:spPr>
        <p:txBody>
          <a:bodyPr>
            <a:noAutofit/>
          </a:bodyPr>
          <a:lstStyle/>
          <a:p>
            <a:pPr algn="ctr"/>
            <a:r>
              <a:rPr lang="en-US" sz="8779" b="1" dirty="0" err="1">
                <a:solidFill>
                  <a:srgbClr val="FFFF00"/>
                </a:solidFill>
              </a:rPr>
              <a:t>Purrfectly</a:t>
            </a:r>
            <a:r>
              <a:rPr lang="en-US" sz="8779" b="1" dirty="0">
                <a:solidFill>
                  <a:srgbClr val="FFFF00"/>
                </a:solidFill>
              </a:rPr>
              <a:t> Fabulous Feline Functions</a:t>
            </a:r>
          </a:p>
        </p:txBody>
      </p:sp>
      <p:sp>
        <p:nvSpPr>
          <p:cNvPr id="3" name="Subtitle 2"/>
          <p:cNvSpPr>
            <a:spLocks noGrp="1"/>
          </p:cNvSpPr>
          <p:nvPr>
            <p:ph type="body" idx="1"/>
          </p:nvPr>
        </p:nvSpPr>
        <p:spPr>
          <a:xfrm>
            <a:off x="7255852" y="2866467"/>
            <a:ext cx="23486216" cy="798831"/>
          </a:xfrm>
        </p:spPr>
        <p:txBody>
          <a:bodyPr>
            <a:noAutofit/>
          </a:bodyPr>
          <a:lstStyle/>
          <a:p>
            <a:pPr algn="ctr"/>
            <a:r>
              <a:rPr lang="en-US" sz="4393" b="1" dirty="0">
                <a:solidFill>
                  <a:schemeClr val="tx1"/>
                </a:solidFill>
              </a:rPr>
              <a:t>Louise S. Hadden, Abt Associates Inc.</a:t>
            </a:r>
          </a:p>
        </p:txBody>
      </p:sp>
      <p:sp>
        <p:nvSpPr>
          <p:cNvPr id="4" name="TextBox 3"/>
          <p:cNvSpPr txBox="1"/>
          <p:nvPr/>
        </p:nvSpPr>
        <p:spPr>
          <a:xfrm>
            <a:off x="409572" y="15628063"/>
            <a:ext cx="6925205" cy="1566940"/>
          </a:xfrm>
          <a:prstGeom prst="rect">
            <a:avLst/>
          </a:prstGeom>
          <a:noFill/>
        </p:spPr>
        <p:txBody>
          <a:bodyPr wrap="square" rtlCol="0">
            <a:spAutoFit/>
          </a:bodyPr>
          <a:lstStyle/>
          <a:p>
            <a:pPr algn="ctr"/>
            <a:r>
              <a:rPr lang="en-US" sz="4792" dirty="0"/>
              <a:t>Click Headings Above to View Content</a:t>
            </a:r>
          </a:p>
        </p:txBody>
      </p:sp>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841142" y="548682"/>
            <a:ext cx="3883015" cy="3757934"/>
          </a:xfrm>
          <a:prstGeom prst="rect">
            <a:avLst/>
          </a:prstGeom>
        </p:spPr>
      </p:pic>
      <p:grpSp>
        <p:nvGrpSpPr>
          <p:cNvPr id="6" name="Group 5"/>
          <p:cNvGrpSpPr/>
          <p:nvPr/>
        </p:nvGrpSpPr>
        <p:grpSpPr>
          <a:xfrm>
            <a:off x="1181262" y="17691470"/>
            <a:ext cx="5381824" cy="1782269"/>
            <a:chOff x="2216423" y="17722184"/>
            <a:chExt cx="2552941" cy="1043609"/>
          </a:xfrm>
        </p:grpSpPr>
        <p:pic>
          <p:nvPicPr>
            <p:cNvPr id="32" name="Picture 172" descr="Lady-and-the-Tramp-0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05537" y="17722184"/>
              <a:ext cx="994864" cy="104360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33" name="Picture 3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V="1">
              <a:off x="2216423" y="17778092"/>
              <a:ext cx="659780" cy="882098"/>
            </a:xfrm>
            <a:prstGeom prst="rect">
              <a:avLst/>
            </a:prstGeom>
          </p:spPr>
        </p:pic>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flipV="1">
              <a:off x="4109584" y="17802940"/>
              <a:ext cx="659780" cy="882098"/>
            </a:xfrm>
            <a:prstGeom prst="rect">
              <a:avLst/>
            </a:prstGeom>
          </p:spPr>
        </p:pic>
      </p:grpSp>
      <p:sp>
        <p:nvSpPr>
          <p:cNvPr id="39" name="TextBox 38"/>
          <p:cNvSpPr txBox="1"/>
          <p:nvPr/>
        </p:nvSpPr>
        <p:spPr>
          <a:xfrm>
            <a:off x="8730569" y="16121185"/>
            <a:ext cx="12260065" cy="3466324"/>
          </a:xfrm>
          <a:prstGeom prst="rect">
            <a:avLst/>
          </a:prstGeom>
          <a:noFill/>
        </p:spPr>
        <p:txBody>
          <a:bodyPr wrap="square" lIns="24957" tIns="12478" rIns="24957" bIns="12478" rtlCol="0">
            <a:spAutoFit/>
          </a:bodyPr>
          <a:lstStyle/>
          <a:p>
            <a:r>
              <a:rPr lang="en-US" sz="3195" b="1" dirty="0"/>
              <a:t>The CATX function performs just like the CATS function but it adds the </a:t>
            </a:r>
            <a:r>
              <a:rPr lang="en-US" sz="3195" b="1" dirty="0" err="1"/>
              <a:t>eXtra</a:t>
            </a:r>
            <a:r>
              <a:rPr lang="en-US" sz="3195" b="1" dirty="0"/>
              <a:t> capability of inserting a delimiter between arguments.  This is handy if you want a delimiter between arguments but don't want any </a:t>
            </a:r>
            <a:r>
              <a:rPr lang="en-US" sz="3195" b="1" dirty="0" err="1"/>
              <a:t>eXtra</a:t>
            </a:r>
            <a:r>
              <a:rPr lang="en-US" sz="3195" b="1" dirty="0"/>
              <a:t> spaces.  A good mnemonic for CATX is "X" is for "</a:t>
            </a:r>
            <a:r>
              <a:rPr lang="en-US" sz="3195" b="1" dirty="0" err="1"/>
              <a:t>eXtra</a:t>
            </a:r>
            <a:r>
              <a:rPr lang="en-US" sz="3195" b="1" dirty="0"/>
              <a:t>" :  the CATX function "adds" something </a:t>
            </a:r>
            <a:r>
              <a:rPr lang="en-US" sz="3195" b="1" dirty="0" err="1"/>
              <a:t>eXtra</a:t>
            </a:r>
            <a:r>
              <a:rPr lang="en-US" sz="3195" b="1" dirty="0"/>
              <a:t> between arguments AND cleans up after itself by automatically ignoring missing arguments (thus ridding the result of unwanted extra delimiters.)</a:t>
            </a:r>
          </a:p>
        </p:txBody>
      </p:sp>
      <p:sp>
        <p:nvSpPr>
          <p:cNvPr id="40" name="TextBox 39"/>
          <p:cNvSpPr txBox="1"/>
          <p:nvPr/>
        </p:nvSpPr>
        <p:spPr>
          <a:xfrm>
            <a:off x="10350957" y="14387330"/>
            <a:ext cx="9116261" cy="1039103"/>
          </a:xfrm>
          <a:prstGeom prst="rect">
            <a:avLst/>
          </a:prstGeom>
          <a:noFill/>
        </p:spPr>
        <p:txBody>
          <a:bodyPr wrap="square" lIns="24957" tIns="12478" rIns="24957" bIns="12478" rtlCol="0">
            <a:spAutoFit/>
          </a:bodyPr>
          <a:lstStyle/>
          <a:p>
            <a:r>
              <a:rPr lang="en-US" sz="6589" b="1" dirty="0">
                <a:solidFill>
                  <a:srgbClr val="FFFF00"/>
                </a:solidFill>
              </a:rPr>
              <a:t>The CATX function</a:t>
            </a:r>
          </a:p>
        </p:txBody>
      </p:sp>
      <p:pic>
        <p:nvPicPr>
          <p:cNvPr id="42" name="Picture 4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730568" y="14443296"/>
            <a:ext cx="1214971" cy="1218271"/>
          </a:xfrm>
          <a:prstGeom prst="rect">
            <a:avLst/>
          </a:prstGeom>
          <a:solidFill>
            <a:schemeClr val="bg1"/>
          </a:solidFill>
        </p:spPr>
      </p:pic>
      <p:sp>
        <p:nvSpPr>
          <p:cNvPr id="50" name="TextBox 49"/>
          <p:cNvSpPr txBox="1"/>
          <p:nvPr/>
        </p:nvSpPr>
        <p:spPr>
          <a:xfrm>
            <a:off x="23626462" y="4749339"/>
            <a:ext cx="9266341" cy="1039103"/>
          </a:xfrm>
          <a:prstGeom prst="rect">
            <a:avLst/>
          </a:prstGeom>
          <a:noFill/>
        </p:spPr>
        <p:txBody>
          <a:bodyPr wrap="square" lIns="24957" tIns="12478" rIns="24957" bIns="12478" rtlCol="0">
            <a:spAutoFit/>
          </a:bodyPr>
          <a:lstStyle/>
          <a:p>
            <a:r>
              <a:rPr lang="en-US" sz="6589" b="1" dirty="0">
                <a:solidFill>
                  <a:srgbClr val="FFFF00"/>
                </a:solidFill>
              </a:rPr>
              <a:t>The CATQ function</a:t>
            </a:r>
          </a:p>
        </p:txBody>
      </p:sp>
      <p:pic>
        <p:nvPicPr>
          <p:cNvPr id="52" name="Picture 5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2156153" y="4756822"/>
            <a:ext cx="1214971" cy="1218271"/>
          </a:xfrm>
          <a:prstGeom prst="rect">
            <a:avLst/>
          </a:prstGeom>
          <a:solidFill>
            <a:schemeClr val="bg1"/>
          </a:solidFill>
        </p:spPr>
      </p:pic>
      <p:sp>
        <p:nvSpPr>
          <p:cNvPr id="62" name="TextBox 61"/>
          <p:cNvSpPr txBox="1"/>
          <p:nvPr/>
        </p:nvSpPr>
        <p:spPr>
          <a:xfrm rot="20470986">
            <a:off x="9278749" y="15038598"/>
            <a:ext cx="373179" cy="578238"/>
          </a:xfrm>
          <a:prstGeom prst="rect">
            <a:avLst/>
          </a:prstGeom>
          <a:noFill/>
        </p:spPr>
        <p:txBody>
          <a:bodyPr wrap="square" lIns="24957" tIns="12478" rIns="24957" bIns="12478" rtlCol="0">
            <a:spAutoFit/>
          </a:bodyPr>
          <a:lstStyle/>
          <a:p>
            <a:r>
              <a:rPr lang="en-US" sz="3594" b="1" dirty="0">
                <a:solidFill>
                  <a:schemeClr val="bg1"/>
                </a:solidFill>
              </a:rPr>
              <a:t>X</a:t>
            </a:r>
          </a:p>
        </p:txBody>
      </p:sp>
      <p:sp>
        <p:nvSpPr>
          <p:cNvPr id="63" name="TextBox 62"/>
          <p:cNvSpPr txBox="1"/>
          <p:nvPr/>
        </p:nvSpPr>
        <p:spPr>
          <a:xfrm rot="20470986">
            <a:off x="22706390" y="5410689"/>
            <a:ext cx="373179" cy="578238"/>
          </a:xfrm>
          <a:prstGeom prst="rect">
            <a:avLst/>
          </a:prstGeom>
          <a:noFill/>
        </p:spPr>
        <p:txBody>
          <a:bodyPr wrap="square" lIns="24957" tIns="12478" rIns="24957" bIns="12478" rtlCol="0">
            <a:spAutoFit/>
          </a:bodyPr>
          <a:lstStyle/>
          <a:p>
            <a:r>
              <a:rPr lang="en-US" sz="3594" b="1" dirty="0">
                <a:solidFill>
                  <a:schemeClr val="bg1"/>
                </a:solidFill>
              </a:rPr>
              <a:t>Q</a:t>
            </a:r>
          </a:p>
        </p:txBody>
      </p:sp>
      <p:sp>
        <p:nvSpPr>
          <p:cNvPr id="65" name="TextBox 64"/>
          <p:cNvSpPr txBox="1"/>
          <p:nvPr/>
        </p:nvSpPr>
        <p:spPr>
          <a:xfrm>
            <a:off x="22054560" y="6335061"/>
            <a:ext cx="12410145" cy="6415858"/>
          </a:xfrm>
          <a:prstGeom prst="rect">
            <a:avLst/>
          </a:prstGeom>
          <a:noFill/>
        </p:spPr>
        <p:txBody>
          <a:bodyPr wrap="square" lIns="24957" tIns="12478" rIns="24957" bIns="12478" rtlCol="0">
            <a:spAutoFit/>
          </a:bodyPr>
          <a:lstStyle/>
          <a:p>
            <a:r>
              <a:rPr lang="en-US" sz="3195" b="1" dirty="0"/>
              <a:t>The CATQ function is the newest member of the fabulous feline function litter as of SAS version 9.2.  It is similar to the CATX function, with the added option of quotation marks around arguments in the end result as well as other operations.  A good mnemonic for CATQ is "Q" is for "quotation marks".  Remember to add some extra length for the quotation marks. CATQ begins with a “modifier”, which contains information about  how you want to output a field. CATQ is capable of creating character variables from </a:t>
            </a:r>
            <a:r>
              <a:rPr lang="en-US" sz="3195" b="1" dirty="0" err="1"/>
              <a:t>numerics</a:t>
            </a:r>
            <a:r>
              <a:rPr lang="en-US" sz="3195" b="1" dirty="0"/>
              <a:t>, as well as removing leading and trailing blanks; adding single or double quotation marks; hexadecimal literals; word literals, etc.  The modifier in CATQ offers the ability to direct its behavior in a variety of ways. There’s not enough room in a poster (or  a paper) to discuss all the possibilities – please consult the SAS documentation for more details. </a:t>
            </a:r>
          </a:p>
        </p:txBody>
      </p:sp>
      <p:sp>
        <p:nvSpPr>
          <p:cNvPr id="67" name="Action Button: Home 66">
            <a:hlinkClick r:id="" action="ppaction://hlinkshowjump?jump=firstslide" highlightClick="1"/>
          </p:cNvPr>
          <p:cNvSpPr/>
          <p:nvPr/>
        </p:nvSpPr>
        <p:spPr>
          <a:xfrm>
            <a:off x="35903553" y="19473738"/>
            <a:ext cx="1154375" cy="1103259"/>
          </a:xfrm>
          <a:prstGeom prst="actionButtonHom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216" tIns="45608" rIns="91216" bIns="45608" numCol="1" spcCol="0" rtlCol="0" fromWordArt="0" anchor="ctr" anchorCtr="0" forceAA="0" compatLnSpc="1">
            <a:prstTxWarp prst="textNoShape">
              <a:avLst/>
            </a:prstTxWarp>
            <a:noAutofit/>
          </a:bodyPr>
          <a:lstStyle/>
          <a:p>
            <a:pPr algn="ctr" defTabSz="551703"/>
            <a:endParaRPr lang="en-US" sz="2171" dirty="0">
              <a:solidFill>
                <a:prstClr val="white"/>
              </a:solidFill>
              <a:latin typeface="Arial" charset="0"/>
            </a:endParaRPr>
          </a:p>
        </p:txBody>
      </p:sp>
      <p:sp>
        <p:nvSpPr>
          <p:cNvPr id="69" name="Right Arrow 68">
            <a:hlinkClick r:id="" action="ppaction://hlinkshowjump?jump=nextslide"/>
          </p:cNvPr>
          <p:cNvSpPr/>
          <p:nvPr/>
        </p:nvSpPr>
        <p:spPr>
          <a:xfrm>
            <a:off x="35903553" y="17975000"/>
            <a:ext cx="1154375" cy="1318391"/>
          </a:xfrm>
          <a:prstGeom prst="rightArrow">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589"/>
          </a:p>
        </p:txBody>
      </p:sp>
      <p:sp>
        <p:nvSpPr>
          <p:cNvPr id="70" name="Left Arrow 69">
            <a:hlinkClick r:id="" action="ppaction://hlinkshowjump?jump=previousslide"/>
          </p:cNvPr>
          <p:cNvSpPr/>
          <p:nvPr/>
        </p:nvSpPr>
        <p:spPr>
          <a:xfrm>
            <a:off x="35839175" y="16742569"/>
            <a:ext cx="1154375" cy="1232430"/>
          </a:xfrm>
          <a:prstGeom prst="leftArrow">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589"/>
          </a:p>
        </p:txBody>
      </p:sp>
      <p:sp>
        <p:nvSpPr>
          <p:cNvPr id="71" name="Rectangle 70"/>
          <p:cNvSpPr/>
          <p:nvPr/>
        </p:nvSpPr>
        <p:spPr>
          <a:xfrm>
            <a:off x="45958" y="20554375"/>
            <a:ext cx="37398485" cy="460865"/>
          </a:xfrm>
          <a:prstGeom prst="rect">
            <a:avLst/>
          </a:prstGeom>
        </p:spPr>
        <p:txBody>
          <a:bodyPr wrap="square">
            <a:spAutoFit/>
          </a:bodyPr>
          <a:lstStyle/>
          <a:p>
            <a:pPr algn="ctr"/>
            <a:r>
              <a:rPr lang="en-US" sz="2396" dirty="0">
                <a:solidFill>
                  <a:schemeClr val="bg1"/>
                </a:solidFill>
              </a:rPr>
              <a:t>SAS and all other SAS Institute Inc. product or service names are registered trademarks or trademarks of SAS Institute Inc. in the USA and other countries. ® indicates USA registration. Other brand and product names are trademarks of their respective companies.</a:t>
            </a:r>
          </a:p>
        </p:txBody>
      </p:sp>
      <p:pic>
        <p:nvPicPr>
          <p:cNvPr id="72"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9454023" y="942636"/>
            <a:ext cx="2099074" cy="15954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7" name="TextBox 36"/>
          <p:cNvSpPr txBox="1"/>
          <p:nvPr/>
        </p:nvSpPr>
        <p:spPr>
          <a:xfrm>
            <a:off x="22054560" y="13057881"/>
            <a:ext cx="12107868" cy="6415858"/>
          </a:xfrm>
          <a:prstGeom prst="rect">
            <a:avLst/>
          </a:prstGeom>
          <a:noFill/>
        </p:spPr>
        <p:txBody>
          <a:bodyPr wrap="square" lIns="24957" tIns="12478" rIns="24957" bIns="12478" rtlCol="0">
            <a:spAutoFit/>
          </a:bodyPr>
          <a:lstStyle/>
          <a:p>
            <a:r>
              <a:rPr lang="en-US" altLang="en-US" sz="3195" b="1" dirty="0">
                <a:solidFill>
                  <a:schemeClr val="bg1"/>
                </a:solidFill>
                <a:latin typeface="Courier New" panose="02070309020205020404" pitchFamily="49" charset="0"/>
                <a:cs typeface="Courier New" panose="02070309020205020404" pitchFamily="49" charset="0"/>
              </a:rPr>
              <a:t>data temp;</a:t>
            </a:r>
          </a:p>
          <a:p>
            <a:r>
              <a:rPr lang="en-US" altLang="en-US" sz="3195" b="1" dirty="0">
                <a:solidFill>
                  <a:schemeClr val="bg1"/>
                </a:solidFill>
                <a:latin typeface="Courier New" panose="02070309020205020404" pitchFamily="49" charset="0"/>
                <a:cs typeface="Courier New" panose="02070309020205020404" pitchFamily="49" charset="0"/>
              </a:rPr>
              <a:t>    length </a:t>
            </a:r>
            <a:r>
              <a:rPr lang="en-US" altLang="en-US" sz="3195" b="1" dirty="0" err="1">
                <a:solidFill>
                  <a:schemeClr val="bg1"/>
                </a:solidFill>
                <a:latin typeface="Courier New" panose="02070309020205020404" pitchFamily="49" charset="0"/>
                <a:cs typeface="Courier New" panose="02070309020205020404" pitchFamily="49" charset="0"/>
              </a:rPr>
              <a:t>fullname</a:t>
            </a:r>
            <a:r>
              <a:rPr lang="en-US" altLang="en-US" sz="3195" b="1" dirty="0">
                <a:solidFill>
                  <a:schemeClr val="bg1"/>
                </a:solidFill>
                <a:latin typeface="Courier New" panose="02070309020205020404" pitchFamily="49" charset="0"/>
                <a:cs typeface="Courier New" panose="02070309020205020404" pitchFamily="49" charset="0"/>
              </a:rPr>
              <a:t> $ 120;</a:t>
            </a:r>
          </a:p>
          <a:p>
            <a:r>
              <a:rPr lang="en-US" altLang="en-US" sz="3195" b="1" dirty="0">
                <a:solidFill>
                  <a:schemeClr val="bg1"/>
                </a:solidFill>
                <a:latin typeface="Courier New" panose="02070309020205020404" pitchFamily="49" charset="0"/>
                <a:cs typeface="Courier New" panose="02070309020205020404" pitchFamily="49" charset="0"/>
              </a:rPr>
              <a:t>    set </a:t>
            </a:r>
            <a:r>
              <a:rPr lang="en-US" altLang="en-US" sz="3195" b="1" dirty="0" err="1">
                <a:solidFill>
                  <a:schemeClr val="bg1"/>
                </a:solidFill>
                <a:latin typeface="Courier New" panose="02070309020205020404" pitchFamily="49" charset="0"/>
                <a:cs typeface="Courier New" panose="02070309020205020404" pitchFamily="49" charset="0"/>
              </a:rPr>
              <a:t>dd.harrypotter</a:t>
            </a:r>
            <a:r>
              <a:rPr lang="en-US" altLang="en-US" sz="3195" b="1" dirty="0">
                <a:solidFill>
                  <a:schemeClr val="bg1"/>
                </a:solidFill>
                <a:latin typeface="Courier New" panose="02070309020205020404" pitchFamily="49" charset="0"/>
                <a:cs typeface="Courier New" panose="02070309020205020404" pitchFamily="49" charset="0"/>
              </a:rPr>
              <a:t>;</a:t>
            </a:r>
          </a:p>
          <a:p>
            <a:endParaRPr lang="en-US" altLang="en-US" sz="3195" b="1" dirty="0">
              <a:solidFill>
                <a:schemeClr val="bg1"/>
              </a:solidFill>
              <a:latin typeface="Courier New" panose="02070309020205020404" pitchFamily="49" charset="0"/>
              <a:cs typeface="Courier New" panose="02070309020205020404" pitchFamily="49" charset="0"/>
            </a:endParaRPr>
          </a:p>
          <a:p>
            <a:r>
              <a:rPr lang="en-US" altLang="en-US" sz="3195" b="1" dirty="0">
                <a:solidFill>
                  <a:schemeClr val="bg1"/>
                </a:solidFill>
                <a:latin typeface="Courier New" panose="02070309020205020404" pitchFamily="49" charset="0"/>
                <a:cs typeface="Courier New" panose="02070309020205020404" pitchFamily="49" charset="0"/>
              </a:rPr>
              <a:t>    </a:t>
            </a:r>
            <a:r>
              <a:rPr lang="en-US" altLang="en-US" sz="3195" b="1" dirty="0" err="1">
                <a:solidFill>
                  <a:schemeClr val="bg1"/>
                </a:solidFill>
                <a:latin typeface="Courier New" panose="02070309020205020404" pitchFamily="49" charset="0"/>
                <a:cs typeface="Courier New" panose="02070309020205020404" pitchFamily="49" charset="0"/>
              </a:rPr>
              <a:t>fullname</a:t>
            </a:r>
            <a:r>
              <a:rPr lang="en-US" altLang="en-US" sz="3195" b="1" dirty="0">
                <a:solidFill>
                  <a:schemeClr val="bg1"/>
                </a:solidFill>
                <a:latin typeface="Courier New" panose="02070309020205020404" pitchFamily="49" charset="0"/>
                <a:cs typeface="Courier New" panose="02070309020205020404" pitchFamily="49" charset="0"/>
              </a:rPr>
              <a:t>=</a:t>
            </a:r>
            <a:r>
              <a:rPr lang="en-US" altLang="en-US" sz="3195" b="1" dirty="0" err="1">
                <a:solidFill>
                  <a:schemeClr val="bg1"/>
                </a:solidFill>
                <a:latin typeface="Courier New" panose="02070309020205020404" pitchFamily="49" charset="0"/>
                <a:cs typeface="Courier New" panose="02070309020205020404" pitchFamily="49" charset="0"/>
              </a:rPr>
              <a:t>catq</a:t>
            </a:r>
            <a:r>
              <a:rPr lang="en-US" altLang="en-US" sz="3195" b="1" dirty="0">
                <a:solidFill>
                  <a:schemeClr val="bg1"/>
                </a:solidFill>
                <a:latin typeface="Courier New" panose="02070309020205020404" pitchFamily="49" charset="0"/>
                <a:cs typeface="Courier New" panose="02070309020205020404" pitchFamily="49" charset="0"/>
              </a:rPr>
              <a:t>('CT',</a:t>
            </a:r>
            <a:r>
              <a:rPr lang="en-US" altLang="en-US" sz="3195" b="1" dirty="0" err="1">
                <a:solidFill>
                  <a:schemeClr val="bg1"/>
                </a:solidFill>
                <a:latin typeface="Courier New" panose="02070309020205020404" pitchFamily="49" charset="0"/>
                <a:cs typeface="Courier New" panose="02070309020205020404" pitchFamily="49" charset="0"/>
              </a:rPr>
              <a:t>Combined_name</a:t>
            </a:r>
            <a:r>
              <a:rPr lang="en-US" altLang="en-US" sz="3195" b="1" dirty="0">
                <a:solidFill>
                  <a:schemeClr val="bg1"/>
                </a:solidFill>
                <a:latin typeface="Courier New" panose="02070309020205020404" pitchFamily="49" charset="0"/>
                <a:cs typeface="Courier New" panose="02070309020205020404" pitchFamily="49" charset="0"/>
              </a:rPr>
              <a:t>,</a:t>
            </a:r>
          </a:p>
          <a:p>
            <a:r>
              <a:rPr lang="en-US" altLang="en-US" sz="3195" b="1" dirty="0">
                <a:solidFill>
                  <a:schemeClr val="bg1"/>
                </a:solidFill>
                <a:latin typeface="Courier New" panose="02070309020205020404" pitchFamily="49" charset="0"/>
                <a:cs typeface="Courier New" panose="02070309020205020404" pitchFamily="49" charset="0"/>
              </a:rPr>
              <a:t>    </a:t>
            </a:r>
            <a:r>
              <a:rPr lang="en-US" altLang="en-US" sz="3195" b="1" dirty="0" err="1">
                <a:solidFill>
                  <a:schemeClr val="bg1"/>
                </a:solidFill>
                <a:latin typeface="Courier New" panose="02070309020205020404" pitchFamily="49" charset="0"/>
                <a:cs typeface="Courier New" panose="02070309020205020404" pitchFamily="49" charset="0"/>
              </a:rPr>
              <a:t>school,house</a:t>
            </a:r>
            <a:r>
              <a:rPr lang="en-US" altLang="en-US" sz="3195" b="1" dirty="0">
                <a:solidFill>
                  <a:schemeClr val="bg1"/>
                </a:solidFill>
                <a:latin typeface="Courier New" panose="02070309020205020404" pitchFamily="49" charset="0"/>
                <a:cs typeface="Courier New" panose="02070309020205020404" pitchFamily="49" charset="0"/>
              </a:rPr>
              <a:t>);</a:t>
            </a:r>
          </a:p>
          <a:p>
            <a:r>
              <a:rPr lang="en-US" altLang="en-US" sz="3195" b="1" dirty="0">
                <a:solidFill>
                  <a:schemeClr val="bg1"/>
                </a:solidFill>
                <a:latin typeface="Courier New" panose="02070309020205020404" pitchFamily="49" charset="0"/>
                <a:cs typeface="Courier New" panose="02070309020205020404" pitchFamily="49" charset="0"/>
              </a:rPr>
              <a:t>run;</a:t>
            </a:r>
          </a:p>
          <a:p>
            <a:endParaRPr lang="en-US" sz="3195" b="1" dirty="0">
              <a:solidFill>
                <a:schemeClr val="bg1"/>
              </a:solidFill>
              <a:latin typeface="Courier New" panose="02070309020205020404" pitchFamily="49" charset="0"/>
              <a:cs typeface="Courier New" panose="02070309020205020404" pitchFamily="49" charset="0"/>
            </a:endParaRPr>
          </a:p>
          <a:p>
            <a:r>
              <a:rPr lang="en-US" sz="3195" b="1" dirty="0"/>
              <a:t>Result:</a:t>
            </a:r>
          </a:p>
          <a:p>
            <a:r>
              <a:rPr lang="en-US" sz="3195" b="1" dirty="0" err="1">
                <a:solidFill>
                  <a:schemeClr val="bg1"/>
                </a:solidFill>
                <a:latin typeface="Courier New" panose="02070309020205020404" pitchFamily="49" charset="0"/>
                <a:cs typeface="Courier New" panose="02070309020205020404" pitchFamily="49" charset="0"/>
              </a:rPr>
              <a:t>fullname</a:t>
            </a:r>
            <a:endParaRPr lang="en-US" sz="3195" b="1" dirty="0">
              <a:solidFill>
                <a:schemeClr val="bg1"/>
              </a:solidFill>
              <a:latin typeface="Courier New" panose="02070309020205020404" pitchFamily="49" charset="0"/>
              <a:cs typeface="Courier New" panose="02070309020205020404" pitchFamily="49" charset="0"/>
            </a:endParaRPr>
          </a:p>
          <a:p>
            <a:r>
              <a:rPr lang="en-US" sz="3195" b="1" dirty="0">
                <a:solidFill>
                  <a:schemeClr val="bg1"/>
                </a:solidFill>
                <a:latin typeface="Courier New" panose="02070309020205020404" pitchFamily="49" charset="0"/>
                <a:cs typeface="Courier New" panose="02070309020205020404" pitchFamily="49" charset="0"/>
              </a:rPr>
              <a:t>"Potter, Harry",</a:t>
            </a:r>
            <a:r>
              <a:rPr lang="en-US" sz="3195" b="1" dirty="0" err="1">
                <a:solidFill>
                  <a:schemeClr val="bg1"/>
                </a:solidFill>
                <a:latin typeface="Courier New" panose="02070309020205020404" pitchFamily="49" charset="0"/>
                <a:cs typeface="Courier New" panose="02070309020205020404" pitchFamily="49" charset="0"/>
              </a:rPr>
              <a:t>Hogwarts,Gryffindor</a:t>
            </a:r>
            <a:r>
              <a:rPr lang="en-US" sz="3195" b="1" dirty="0">
                <a:solidFill>
                  <a:schemeClr val="bg1"/>
                </a:solidFill>
                <a:latin typeface="Courier New" panose="02070309020205020404" pitchFamily="49" charset="0"/>
                <a:cs typeface="Courier New" panose="02070309020205020404" pitchFamily="49" charset="0"/>
              </a:rPr>
              <a:t> </a:t>
            </a:r>
          </a:p>
          <a:p>
            <a:r>
              <a:rPr lang="en-US" sz="3195" b="1" dirty="0"/>
              <a:t>This can be extremely handy for creating variables containing delimiters that will be put out to a flat file.</a:t>
            </a:r>
            <a:endParaRPr lang="en-US" sz="3195" b="1" dirty="0">
              <a:solidFill>
                <a:schemeClr val="bg1"/>
              </a:solidFill>
              <a:latin typeface="Courier New" panose="02070309020205020404" pitchFamily="49" charset="0"/>
              <a:cs typeface="Courier New" panose="02070309020205020404" pitchFamily="49" charset="0"/>
            </a:endParaRPr>
          </a:p>
        </p:txBody>
      </p:sp>
      <p:sp>
        <p:nvSpPr>
          <p:cNvPr id="41" name="TextBox 40"/>
          <p:cNvSpPr txBox="1"/>
          <p:nvPr/>
        </p:nvSpPr>
        <p:spPr>
          <a:xfrm>
            <a:off x="8843018" y="6335060"/>
            <a:ext cx="11739652" cy="2974735"/>
          </a:xfrm>
          <a:prstGeom prst="rect">
            <a:avLst/>
          </a:prstGeom>
          <a:noFill/>
        </p:spPr>
        <p:txBody>
          <a:bodyPr wrap="square" lIns="24957" tIns="12478" rIns="24957" bIns="12478" rtlCol="0">
            <a:spAutoFit/>
          </a:bodyPr>
          <a:lstStyle/>
          <a:p>
            <a:r>
              <a:rPr lang="en-US" sz="3195" b="1" dirty="0"/>
              <a:t>The CATS function removes both leading and trailing blanks before concatenating character arguments.  It is the equivalent of using the STRIP function and the concatenation operator.  The end result will not contain any blanks.  A good mnemonic device is that "S" is equivalent to "STRIP".  The character arguments are stripped of any blanks before being joined.</a:t>
            </a:r>
            <a:endParaRPr lang="en-US" sz="3195" dirty="0"/>
          </a:p>
        </p:txBody>
      </p:sp>
      <p:sp>
        <p:nvSpPr>
          <p:cNvPr id="43" name="TextBox 42"/>
          <p:cNvSpPr txBox="1"/>
          <p:nvPr/>
        </p:nvSpPr>
        <p:spPr>
          <a:xfrm>
            <a:off x="10375586" y="4814762"/>
            <a:ext cx="6965280" cy="1039103"/>
          </a:xfrm>
          <a:prstGeom prst="rect">
            <a:avLst/>
          </a:prstGeom>
          <a:noFill/>
        </p:spPr>
        <p:txBody>
          <a:bodyPr wrap="square" lIns="24957" tIns="12478" rIns="24957" bIns="12478" rtlCol="0">
            <a:spAutoFit/>
          </a:bodyPr>
          <a:lstStyle/>
          <a:p>
            <a:r>
              <a:rPr lang="en-US" sz="6589" b="1" dirty="0">
                <a:solidFill>
                  <a:srgbClr val="FFFF00"/>
                </a:solidFill>
              </a:rPr>
              <a:t>The CATS function</a:t>
            </a:r>
          </a:p>
        </p:txBody>
      </p:sp>
      <p:pic>
        <p:nvPicPr>
          <p:cNvPr id="44" name="Picture 4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780224" y="4814761"/>
            <a:ext cx="1214971" cy="1218271"/>
          </a:xfrm>
          <a:prstGeom prst="rect">
            <a:avLst/>
          </a:prstGeom>
          <a:solidFill>
            <a:schemeClr val="bg1"/>
          </a:solidFill>
        </p:spPr>
      </p:pic>
      <p:sp>
        <p:nvSpPr>
          <p:cNvPr id="45" name="TextBox 44"/>
          <p:cNvSpPr txBox="1"/>
          <p:nvPr/>
        </p:nvSpPr>
        <p:spPr>
          <a:xfrm rot="20470986">
            <a:off x="9308697" y="5431591"/>
            <a:ext cx="373179" cy="578238"/>
          </a:xfrm>
          <a:prstGeom prst="rect">
            <a:avLst/>
          </a:prstGeom>
          <a:noFill/>
        </p:spPr>
        <p:txBody>
          <a:bodyPr wrap="square" lIns="24957" tIns="12478" rIns="24957" bIns="12478" rtlCol="0">
            <a:spAutoFit/>
          </a:bodyPr>
          <a:lstStyle/>
          <a:p>
            <a:r>
              <a:rPr lang="en-US" sz="3594" b="1" dirty="0">
                <a:solidFill>
                  <a:schemeClr val="bg1"/>
                </a:solidFill>
              </a:rPr>
              <a:t>S</a:t>
            </a:r>
          </a:p>
        </p:txBody>
      </p:sp>
      <p:sp>
        <p:nvSpPr>
          <p:cNvPr id="46" name="TextBox 45"/>
          <p:cNvSpPr txBox="1"/>
          <p:nvPr/>
        </p:nvSpPr>
        <p:spPr>
          <a:xfrm>
            <a:off x="8837531" y="11479631"/>
            <a:ext cx="12260065" cy="2483146"/>
          </a:xfrm>
          <a:prstGeom prst="rect">
            <a:avLst/>
          </a:prstGeom>
          <a:noFill/>
        </p:spPr>
        <p:txBody>
          <a:bodyPr wrap="square" lIns="24957" tIns="12478" rIns="24957" bIns="12478" rtlCol="0">
            <a:spAutoFit/>
          </a:bodyPr>
          <a:lstStyle/>
          <a:p>
            <a:r>
              <a:rPr lang="en-US" sz="3195" b="1" dirty="0"/>
              <a:t>The CATT function removes only trailing blanks before concatenating character arguments.  The end result will contain blanks if any arguments have LEADING blanks.  A good mnemonic for this function is "T" is equivalent to "TRAILING" or "TRUNCATE."  Trailing blanks are removed from character arguments before they are joined.</a:t>
            </a:r>
          </a:p>
        </p:txBody>
      </p:sp>
      <p:sp>
        <p:nvSpPr>
          <p:cNvPr id="47" name="TextBox 46"/>
          <p:cNvSpPr txBox="1"/>
          <p:nvPr/>
        </p:nvSpPr>
        <p:spPr>
          <a:xfrm>
            <a:off x="10375585" y="9745775"/>
            <a:ext cx="9048515" cy="1039103"/>
          </a:xfrm>
          <a:prstGeom prst="rect">
            <a:avLst/>
          </a:prstGeom>
          <a:noFill/>
        </p:spPr>
        <p:txBody>
          <a:bodyPr wrap="square" lIns="24957" tIns="12478" rIns="24957" bIns="12478" rtlCol="0">
            <a:spAutoFit/>
          </a:bodyPr>
          <a:lstStyle/>
          <a:p>
            <a:r>
              <a:rPr lang="en-US" sz="6589" b="1" dirty="0">
                <a:solidFill>
                  <a:srgbClr val="FFFF00"/>
                </a:solidFill>
              </a:rPr>
              <a:t>The CATT function</a:t>
            </a:r>
          </a:p>
        </p:txBody>
      </p:sp>
      <p:pic>
        <p:nvPicPr>
          <p:cNvPr id="48" name="Picture 4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687451" y="9753257"/>
            <a:ext cx="1214971" cy="1218271"/>
          </a:xfrm>
          <a:prstGeom prst="rect">
            <a:avLst/>
          </a:prstGeom>
          <a:solidFill>
            <a:schemeClr val="bg1"/>
          </a:solidFill>
        </p:spPr>
      </p:pic>
      <p:sp>
        <p:nvSpPr>
          <p:cNvPr id="49" name="TextBox 48"/>
          <p:cNvSpPr txBox="1"/>
          <p:nvPr/>
        </p:nvSpPr>
        <p:spPr>
          <a:xfrm rot="20470986">
            <a:off x="9282510" y="10390837"/>
            <a:ext cx="325013" cy="578238"/>
          </a:xfrm>
          <a:prstGeom prst="rect">
            <a:avLst/>
          </a:prstGeom>
          <a:noFill/>
        </p:spPr>
        <p:txBody>
          <a:bodyPr wrap="square" lIns="24957" tIns="12478" rIns="24957" bIns="12478" rtlCol="0">
            <a:spAutoFit/>
          </a:bodyPr>
          <a:lstStyle/>
          <a:p>
            <a:r>
              <a:rPr lang="en-US" sz="3594" b="1" dirty="0">
                <a:solidFill>
                  <a:schemeClr val="bg1"/>
                </a:solidFill>
              </a:rPr>
              <a:t>T</a:t>
            </a:r>
          </a:p>
        </p:txBody>
      </p:sp>
      <p:sp>
        <p:nvSpPr>
          <p:cNvPr id="51" name="Rounded Rectangle 50">
            <a:hlinkClick r:id="rId8" action="ppaction://hlinksldjump"/>
          </p:cNvPr>
          <p:cNvSpPr/>
          <p:nvPr/>
        </p:nvSpPr>
        <p:spPr>
          <a:xfrm>
            <a:off x="407194" y="4833224"/>
            <a:ext cx="6925205" cy="1221009"/>
          </a:xfrm>
          <a:prstGeom prst="roundRect">
            <a:avLst/>
          </a:prstGeom>
          <a:solidFill>
            <a:srgbClr val="92D050"/>
          </a:solidFill>
        </p:spPr>
        <p:style>
          <a:lnRef idx="0">
            <a:schemeClr val="accent4"/>
          </a:lnRef>
          <a:fillRef idx="3">
            <a:schemeClr val="accent4"/>
          </a:fillRef>
          <a:effectRef idx="3">
            <a:schemeClr val="accent4"/>
          </a:effectRef>
          <a:fontRef idx="minor">
            <a:schemeClr val="lt1"/>
          </a:fontRef>
        </p:style>
        <p:txBody>
          <a:bodyPr rtlCol="0" anchor="ctr"/>
          <a:lstStyle/>
          <a:p>
            <a:pPr algn="ctr" defTabSz="551703"/>
            <a:r>
              <a:rPr lang="en-US" sz="6584" dirty="0">
                <a:solidFill>
                  <a:schemeClr val="bg2"/>
                </a:solidFill>
                <a:latin typeface="Arial" charset="0"/>
                <a:ea typeface="Arial" charset="0"/>
                <a:cs typeface="Arial" charset="0"/>
              </a:rPr>
              <a:t>Introduction</a:t>
            </a:r>
            <a:endParaRPr lang="en-US" sz="5387" dirty="0">
              <a:solidFill>
                <a:schemeClr val="bg2"/>
              </a:solidFill>
              <a:latin typeface="Arial" charset="0"/>
              <a:ea typeface="Arial" charset="0"/>
              <a:cs typeface="Arial" charset="0"/>
            </a:endParaRPr>
          </a:p>
        </p:txBody>
      </p:sp>
      <p:sp>
        <p:nvSpPr>
          <p:cNvPr id="54" name="Rounded Rectangle 53">
            <a:hlinkClick r:id="rId9" action="ppaction://hlinksldjump"/>
          </p:cNvPr>
          <p:cNvSpPr/>
          <p:nvPr/>
        </p:nvSpPr>
        <p:spPr>
          <a:xfrm>
            <a:off x="407194" y="10309368"/>
            <a:ext cx="6925205" cy="1221009"/>
          </a:xfrm>
          <a:prstGeom prst="roundRect">
            <a:avLst/>
          </a:prstGeom>
          <a:solidFill>
            <a:srgbClr val="92D050"/>
          </a:solidFill>
        </p:spPr>
        <p:style>
          <a:lnRef idx="0">
            <a:schemeClr val="accent4"/>
          </a:lnRef>
          <a:fillRef idx="3">
            <a:schemeClr val="accent4"/>
          </a:fillRef>
          <a:effectRef idx="3">
            <a:schemeClr val="accent4"/>
          </a:effectRef>
          <a:fontRef idx="minor">
            <a:schemeClr val="lt1"/>
          </a:fontRef>
        </p:style>
        <p:txBody>
          <a:bodyPr rtlCol="0" anchor="ctr"/>
          <a:lstStyle/>
          <a:p>
            <a:pPr algn="ctr" defTabSz="551703"/>
            <a:r>
              <a:rPr lang="en-US" sz="6584" dirty="0">
                <a:solidFill>
                  <a:schemeClr val="bg2"/>
                </a:solidFill>
                <a:latin typeface="Arial" charset="0"/>
                <a:ea typeface="Arial" charset="0"/>
                <a:cs typeface="Arial" charset="0"/>
              </a:rPr>
              <a:t>Examples</a:t>
            </a:r>
            <a:endParaRPr lang="en-US" sz="5387" dirty="0">
              <a:solidFill>
                <a:schemeClr val="bg2"/>
              </a:solidFill>
              <a:latin typeface="Arial" charset="0"/>
              <a:ea typeface="Arial" charset="0"/>
              <a:cs typeface="Arial" charset="0"/>
            </a:endParaRPr>
          </a:p>
        </p:txBody>
      </p:sp>
      <p:sp>
        <p:nvSpPr>
          <p:cNvPr id="56" name="Rounded Rectangle 55">
            <a:hlinkClick r:id="rId10" action="ppaction://hlinksldjump"/>
          </p:cNvPr>
          <p:cNvSpPr/>
          <p:nvPr/>
        </p:nvSpPr>
        <p:spPr>
          <a:xfrm>
            <a:off x="483742" y="6650635"/>
            <a:ext cx="6925205" cy="1221009"/>
          </a:xfrm>
          <a:prstGeom prst="roundRect">
            <a:avLst/>
          </a:prstGeom>
          <a:solidFill>
            <a:srgbClr val="FFFF00"/>
          </a:solidFill>
          <a:ln>
            <a:solidFill>
              <a:srgbClr val="FFFF00"/>
            </a:solidFill>
          </a:ln>
        </p:spPr>
        <p:style>
          <a:lnRef idx="0">
            <a:schemeClr val="accent4"/>
          </a:lnRef>
          <a:fillRef idx="3">
            <a:schemeClr val="accent4"/>
          </a:fillRef>
          <a:effectRef idx="3">
            <a:schemeClr val="accent4"/>
          </a:effectRef>
          <a:fontRef idx="minor">
            <a:schemeClr val="lt1"/>
          </a:fontRef>
        </p:style>
        <p:txBody>
          <a:bodyPr rtlCol="0" anchor="ctr"/>
          <a:lstStyle/>
          <a:p>
            <a:pPr algn="ctr" defTabSz="551703"/>
            <a:r>
              <a:rPr lang="en-US" sz="6584" dirty="0">
                <a:solidFill>
                  <a:schemeClr val="bg2"/>
                </a:solidFill>
                <a:latin typeface="Arial" charset="0"/>
                <a:ea typeface="Arial" charset="0"/>
                <a:cs typeface="Arial" charset="0"/>
              </a:rPr>
              <a:t>Cat Functions</a:t>
            </a:r>
            <a:endParaRPr lang="en-US" sz="5387" dirty="0">
              <a:solidFill>
                <a:schemeClr val="bg2"/>
              </a:solidFill>
              <a:latin typeface="Arial" charset="0"/>
              <a:ea typeface="Arial" charset="0"/>
              <a:cs typeface="Arial" charset="0"/>
            </a:endParaRPr>
          </a:p>
        </p:txBody>
      </p:sp>
      <p:sp>
        <p:nvSpPr>
          <p:cNvPr id="57" name="Rounded Rectangle 56">
            <a:hlinkClick r:id="rId8" action="ppaction://hlinksldjump"/>
          </p:cNvPr>
          <p:cNvSpPr/>
          <p:nvPr/>
        </p:nvSpPr>
        <p:spPr>
          <a:xfrm>
            <a:off x="430812" y="8445997"/>
            <a:ext cx="6925205" cy="1221009"/>
          </a:xfrm>
          <a:prstGeom prst="roundRect">
            <a:avLst/>
          </a:prstGeom>
          <a:solidFill>
            <a:srgbClr val="92D050"/>
          </a:solidFill>
        </p:spPr>
        <p:style>
          <a:lnRef idx="0">
            <a:schemeClr val="accent4"/>
          </a:lnRef>
          <a:fillRef idx="3">
            <a:schemeClr val="accent4"/>
          </a:fillRef>
          <a:effectRef idx="3">
            <a:schemeClr val="accent4"/>
          </a:effectRef>
          <a:fontRef idx="minor">
            <a:schemeClr val="lt1"/>
          </a:fontRef>
        </p:style>
        <p:txBody>
          <a:bodyPr rtlCol="0" anchor="ctr"/>
          <a:lstStyle/>
          <a:p>
            <a:pPr algn="ctr" defTabSz="551703"/>
            <a:r>
              <a:rPr lang="en-US" sz="6584" dirty="0">
                <a:solidFill>
                  <a:schemeClr val="bg2"/>
                </a:solidFill>
                <a:latin typeface="Arial" charset="0"/>
                <a:ea typeface="Arial" charset="0"/>
                <a:cs typeface="Arial" charset="0"/>
              </a:rPr>
              <a:t>Calling Cats</a:t>
            </a:r>
            <a:endParaRPr lang="en-US" sz="5387" dirty="0">
              <a:solidFill>
                <a:schemeClr val="bg2"/>
              </a:solidFill>
              <a:latin typeface="Arial" charset="0"/>
              <a:ea typeface="Arial" charset="0"/>
              <a:cs typeface="Arial" charset="0"/>
            </a:endParaRPr>
          </a:p>
        </p:txBody>
      </p:sp>
      <p:sp>
        <p:nvSpPr>
          <p:cNvPr id="61" name="Rounded Rectangle 60">
            <a:hlinkClick r:id="rId10" action="ppaction://hlinksldjump"/>
          </p:cNvPr>
          <p:cNvSpPr/>
          <p:nvPr/>
        </p:nvSpPr>
        <p:spPr>
          <a:xfrm>
            <a:off x="430812" y="14130597"/>
            <a:ext cx="6925205" cy="1221009"/>
          </a:xfrm>
          <a:prstGeom prst="roundRect">
            <a:avLst/>
          </a:prstGeom>
          <a:solidFill>
            <a:srgbClr val="92D050"/>
          </a:solidFill>
        </p:spPr>
        <p:style>
          <a:lnRef idx="0">
            <a:schemeClr val="accent4"/>
          </a:lnRef>
          <a:fillRef idx="3">
            <a:schemeClr val="accent4"/>
          </a:fillRef>
          <a:effectRef idx="3">
            <a:schemeClr val="accent4"/>
          </a:effectRef>
          <a:fontRef idx="minor">
            <a:schemeClr val="lt1"/>
          </a:fontRef>
        </p:style>
        <p:txBody>
          <a:bodyPr rtlCol="0" anchor="ctr"/>
          <a:lstStyle/>
          <a:p>
            <a:pPr algn="ctr" defTabSz="551703"/>
            <a:r>
              <a:rPr lang="en-US" sz="6584" dirty="0">
                <a:solidFill>
                  <a:schemeClr val="bg2"/>
                </a:solidFill>
                <a:latin typeface="Arial" charset="0"/>
                <a:ea typeface="Arial" charset="0"/>
                <a:cs typeface="Arial" charset="0"/>
              </a:rPr>
              <a:t>Conclusion</a:t>
            </a:r>
            <a:endParaRPr lang="en-US" sz="5387" dirty="0">
              <a:solidFill>
                <a:schemeClr val="bg2"/>
              </a:solidFill>
              <a:latin typeface="Arial" charset="0"/>
              <a:ea typeface="Arial" charset="0"/>
              <a:cs typeface="Arial" charset="0"/>
            </a:endParaRPr>
          </a:p>
        </p:txBody>
      </p:sp>
      <p:sp>
        <p:nvSpPr>
          <p:cNvPr id="64" name="Rounded Rectangle 63">
            <a:hlinkClick r:id="rId10" action="ppaction://hlinksldjump"/>
          </p:cNvPr>
          <p:cNvSpPr/>
          <p:nvPr/>
        </p:nvSpPr>
        <p:spPr>
          <a:xfrm>
            <a:off x="409572" y="12208871"/>
            <a:ext cx="6925205" cy="1221009"/>
          </a:xfrm>
          <a:prstGeom prst="roundRect">
            <a:avLst/>
          </a:prstGeom>
          <a:solidFill>
            <a:srgbClr val="92D050"/>
          </a:solidFill>
          <a:ln>
            <a:solidFill>
              <a:srgbClr val="92D050"/>
            </a:solidFill>
          </a:ln>
        </p:spPr>
        <p:style>
          <a:lnRef idx="0">
            <a:schemeClr val="accent4"/>
          </a:lnRef>
          <a:fillRef idx="3">
            <a:schemeClr val="accent4"/>
          </a:fillRef>
          <a:effectRef idx="3">
            <a:schemeClr val="accent4"/>
          </a:effectRef>
          <a:fontRef idx="minor">
            <a:schemeClr val="lt1"/>
          </a:fontRef>
        </p:style>
        <p:txBody>
          <a:bodyPr rtlCol="0" anchor="ctr"/>
          <a:lstStyle/>
          <a:p>
            <a:pPr algn="ctr" defTabSz="551703"/>
            <a:r>
              <a:rPr lang="en-US" sz="6584" dirty="0">
                <a:solidFill>
                  <a:schemeClr val="bg2"/>
                </a:solidFill>
                <a:latin typeface="Arial" charset="0"/>
                <a:ea typeface="Arial" charset="0"/>
                <a:cs typeface="Arial" charset="0"/>
              </a:rPr>
              <a:t>Litter Box</a:t>
            </a:r>
            <a:endParaRPr lang="en-US" sz="5387" dirty="0">
              <a:solidFill>
                <a:schemeClr val="bg2"/>
              </a:solidFill>
              <a:latin typeface="Arial" charset="0"/>
              <a:ea typeface="Arial" charset="0"/>
              <a:cs typeface="Arial" charset="0"/>
            </a:endParaRPr>
          </a:p>
        </p:txBody>
      </p:sp>
      <p:pic>
        <p:nvPicPr>
          <p:cNvPr id="68" name="Picture 6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2126460" y="15593376"/>
            <a:ext cx="210192" cy="210763"/>
          </a:xfrm>
          <a:prstGeom prst="rect">
            <a:avLst/>
          </a:prstGeom>
        </p:spPr>
      </p:pic>
      <p:sp>
        <p:nvSpPr>
          <p:cNvPr id="73" name="TextBox 72"/>
          <p:cNvSpPr txBox="1"/>
          <p:nvPr/>
        </p:nvSpPr>
        <p:spPr>
          <a:xfrm rot="20470986">
            <a:off x="32210075" y="15676882"/>
            <a:ext cx="105097" cy="132736"/>
          </a:xfrm>
          <a:prstGeom prst="rect">
            <a:avLst/>
          </a:prstGeom>
          <a:noFill/>
        </p:spPr>
        <p:txBody>
          <a:bodyPr wrap="square" lIns="24957" tIns="12478" rIns="24957" bIns="12478" rtlCol="0">
            <a:spAutoFit/>
          </a:bodyPr>
          <a:lstStyle/>
          <a:p>
            <a:r>
              <a:rPr lang="en-US" sz="699" b="1" dirty="0"/>
              <a:t>S</a:t>
            </a:r>
          </a:p>
        </p:txBody>
      </p:sp>
      <p:sp>
        <p:nvSpPr>
          <p:cNvPr id="74" name="Action Button: Forward or Next 73">
            <a:hlinkClick r:id="rId10" action="ppaction://hlinksldjump" highlightClick="1"/>
          </p:cNvPr>
          <p:cNvSpPr/>
          <p:nvPr/>
        </p:nvSpPr>
        <p:spPr>
          <a:xfrm>
            <a:off x="31839052" y="15283252"/>
            <a:ext cx="2752421" cy="1675866"/>
          </a:xfrm>
          <a:prstGeom prst="actionButtonForwardNex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589"/>
          </a:p>
        </p:txBody>
      </p:sp>
      <p:sp>
        <p:nvSpPr>
          <p:cNvPr id="75" name="TextBox 74"/>
          <p:cNvSpPr txBox="1"/>
          <p:nvPr/>
        </p:nvSpPr>
        <p:spPr>
          <a:xfrm>
            <a:off x="30742068" y="12987960"/>
            <a:ext cx="4629840" cy="1751286"/>
          </a:xfrm>
          <a:prstGeom prst="rect">
            <a:avLst/>
          </a:prstGeom>
          <a:noFill/>
        </p:spPr>
        <p:txBody>
          <a:bodyPr wrap="square" rtlCol="0">
            <a:spAutoFit/>
          </a:bodyPr>
          <a:lstStyle/>
          <a:p>
            <a:pPr algn="ctr"/>
            <a:r>
              <a:rPr lang="en-US" sz="3594" b="1" dirty="0"/>
              <a:t>Click to see</a:t>
            </a:r>
          </a:p>
          <a:p>
            <a:pPr algn="ctr"/>
            <a:r>
              <a:rPr lang="en-US" sz="3594" b="1" dirty="0"/>
              <a:t>CATQ </a:t>
            </a:r>
          </a:p>
          <a:p>
            <a:pPr algn="ctr"/>
            <a:r>
              <a:rPr lang="en-US" sz="3594" b="1" dirty="0"/>
              <a:t>example data</a:t>
            </a:r>
          </a:p>
        </p:txBody>
      </p:sp>
    </p:spTree>
    <p:extLst>
      <p:ext uri="{BB962C8B-B14F-4D97-AF65-F5344CB8AC3E}">
        <p14:creationId xmlns:p14="http://schemas.microsoft.com/office/powerpoint/2010/main" val="2313418008"/>
      </p:ext>
    </p:extLst>
  </p:cSld>
  <p:clrMapOvr>
    <a:masterClrMapping/>
  </p:clrMapOvr>
  <mc:AlternateContent xmlns:mc="http://schemas.openxmlformats.org/markup-compatibility/2006">
    <mc:Choice xmlns:p14="http://schemas.microsoft.com/office/powerpoint/2010/main" Requires="p14">
      <p:transition p14:dur="0" advClick="0"/>
    </mc:Choice>
    <mc:Fallback>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5852" y="652979"/>
            <a:ext cx="23247708" cy="2213488"/>
          </a:xfrm>
        </p:spPr>
        <p:txBody>
          <a:bodyPr>
            <a:noAutofit/>
          </a:bodyPr>
          <a:lstStyle/>
          <a:p>
            <a:pPr algn="ctr"/>
            <a:r>
              <a:rPr lang="en-US" sz="8779" b="1" dirty="0" err="1">
                <a:solidFill>
                  <a:srgbClr val="FFFF00"/>
                </a:solidFill>
              </a:rPr>
              <a:t>Purrfectly</a:t>
            </a:r>
            <a:r>
              <a:rPr lang="en-US" sz="8779" b="1" dirty="0">
                <a:solidFill>
                  <a:srgbClr val="FFFF00"/>
                </a:solidFill>
              </a:rPr>
              <a:t> Fabulous Feline Functions</a:t>
            </a:r>
          </a:p>
        </p:txBody>
      </p:sp>
      <p:sp>
        <p:nvSpPr>
          <p:cNvPr id="3" name="Subtitle 2"/>
          <p:cNvSpPr>
            <a:spLocks noGrp="1"/>
          </p:cNvSpPr>
          <p:nvPr>
            <p:ph type="body" idx="1"/>
          </p:nvPr>
        </p:nvSpPr>
        <p:spPr>
          <a:xfrm>
            <a:off x="7255852" y="2866467"/>
            <a:ext cx="23486216" cy="798831"/>
          </a:xfrm>
        </p:spPr>
        <p:txBody>
          <a:bodyPr>
            <a:noAutofit/>
          </a:bodyPr>
          <a:lstStyle/>
          <a:p>
            <a:pPr algn="ctr"/>
            <a:r>
              <a:rPr lang="en-US" sz="4393" b="1" dirty="0">
                <a:solidFill>
                  <a:schemeClr val="tx1"/>
                </a:solidFill>
              </a:rPr>
              <a:t>Louise S. Hadden, Abt Associates Inc.</a:t>
            </a:r>
          </a:p>
        </p:txBody>
      </p:sp>
      <p:sp>
        <p:nvSpPr>
          <p:cNvPr id="4" name="TextBox 3"/>
          <p:cNvSpPr txBox="1"/>
          <p:nvPr/>
        </p:nvSpPr>
        <p:spPr>
          <a:xfrm>
            <a:off x="409572" y="15628063"/>
            <a:ext cx="6925205" cy="1566940"/>
          </a:xfrm>
          <a:prstGeom prst="rect">
            <a:avLst/>
          </a:prstGeom>
          <a:noFill/>
        </p:spPr>
        <p:txBody>
          <a:bodyPr wrap="square" rtlCol="0">
            <a:spAutoFit/>
          </a:bodyPr>
          <a:lstStyle/>
          <a:p>
            <a:pPr algn="ctr"/>
            <a:r>
              <a:rPr lang="en-US" sz="4792" dirty="0"/>
              <a:t>Click Headings Above to View Content</a:t>
            </a:r>
          </a:p>
        </p:txBody>
      </p:sp>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841142" y="548682"/>
            <a:ext cx="3883015" cy="3757934"/>
          </a:xfrm>
          <a:prstGeom prst="rect">
            <a:avLst/>
          </a:prstGeom>
        </p:spPr>
      </p:pic>
      <p:grpSp>
        <p:nvGrpSpPr>
          <p:cNvPr id="6" name="Group 5"/>
          <p:cNvGrpSpPr/>
          <p:nvPr/>
        </p:nvGrpSpPr>
        <p:grpSpPr>
          <a:xfrm>
            <a:off x="1181262" y="17691470"/>
            <a:ext cx="5381824" cy="1782269"/>
            <a:chOff x="2216423" y="17722184"/>
            <a:chExt cx="2552941" cy="1043609"/>
          </a:xfrm>
        </p:grpSpPr>
        <p:pic>
          <p:nvPicPr>
            <p:cNvPr id="32" name="Picture 172" descr="Lady-and-the-Tramp-0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05537" y="17722184"/>
              <a:ext cx="994864" cy="104360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33" name="Picture 3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V="1">
              <a:off x="2216423" y="17778092"/>
              <a:ext cx="659780" cy="882098"/>
            </a:xfrm>
            <a:prstGeom prst="rect">
              <a:avLst/>
            </a:prstGeom>
          </p:spPr>
        </p:pic>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flipV="1">
              <a:off x="4109584" y="17802940"/>
              <a:ext cx="659780" cy="882098"/>
            </a:xfrm>
            <a:prstGeom prst="rect">
              <a:avLst/>
            </a:prstGeom>
          </p:spPr>
        </p:pic>
      </p:grpSp>
      <p:sp>
        <p:nvSpPr>
          <p:cNvPr id="36" name="TextBox 35"/>
          <p:cNvSpPr txBox="1"/>
          <p:nvPr/>
        </p:nvSpPr>
        <p:spPr>
          <a:xfrm>
            <a:off x="8932779" y="6151663"/>
            <a:ext cx="11316823" cy="7276139"/>
          </a:xfrm>
          <a:prstGeom prst="rect">
            <a:avLst/>
          </a:prstGeom>
          <a:noFill/>
        </p:spPr>
        <p:txBody>
          <a:bodyPr wrap="square" lIns="24957" tIns="12478" rIns="24957" bIns="12478" rtlCol="0">
            <a:spAutoFit/>
          </a:bodyPr>
          <a:lstStyle/>
          <a:p>
            <a:r>
              <a:rPr lang="en-US" sz="3195" b="1" dirty="0"/>
              <a:t>CALL CATS, CALL CATT and CALL CATX all behave more or less like their corresponding functions described above, except that the resulting character variable is included in the CALL.  </a:t>
            </a:r>
          </a:p>
          <a:p>
            <a:endParaRPr lang="en-US" sz="3195" b="1" dirty="0"/>
          </a:p>
          <a:p>
            <a:r>
              <a:rPr lang="en-US" sz="3594" b="1" i="1" dirty="0"/>
              <a:t>Enhancements:</a:t>
            </a:r>
          </a:p>
          <a:p>
            <a:endParaRPr lang="en-US" sz="3594" b="1" i="1" dirty="0"/>
          </a:p>
          <a:p>
            <a:r>
              <a:rPr lang="en-US" sz="3594" b="1" i="1" dirty="0"/>
              <a:t>Arguments can be numeric instead of character;  </a:t>
            </a:r>
            <a:r>
              <a:rPr lang="en-US" sz="3594" b="1" i="1" dirty="0" err="1"/>
              <a:t>numerics</a:t>
            </a:r>
            <a:r>
              <a:rPr lang="en-US" sz="3594" b="1" i="1" dirty="0"/>
              <a:t> are converted to character using </a:t>
            </a:r>
            <a:r>
              <a:rPr lang="en-US" sz="3594" b="1" i="1" dirty="0" err="1"/>
              <a:t>BESTw</a:t>
            </a:r>
            <a:r>
              <a:rPr lang="en-US" sz="3594" b="1" i="1" dirty="0"/>
              <a:t>. Format.  </a:t>
            </a:r>
          </a:p>
          <a:p>
            <a:endParaRPr lang="en-US" sz="3594" b="1" i="1" dirty="0"/>
          </a:p>
          <a:p>
            <a:r>
              <a:rPr lang="en-US" sz="3594" b="1" i="1" dirty="0"/>
              <a:t>Results can be character or numeric.  </a:t>
            </a:r>
          </a:p>
          <a:p>
            <a:endParaRPr lang="en-US" sz="3195" b="1" dirty="0"/>
          </a:p>
          <a:p>
            <a:r>
              <a:rPr lang="en-US" sz="3195" b="1" dirty="0"/>
              <a:t>The result variable should be initialized by setting length before invocation of the CAT CALL, and the length should be long enough to accommodate the result. </a:t>
            </a:r>
          </a:p>
        </p:txBody>
      </p:sp>
      <p:sp>
        <p:nvSpPr>
          <p:cNvPr id="38" name="TextBox 37"/>
          <p:cNvSpPr txBox="1"/>
          <p:nvPr/>
        </p:nvSpPr>
        <p:spPr>
          <a:xfrm>
            <a:off x="10253009" y="4417807"/>
            <a:ext cx="7349429" cy="1039103"/>
          </a:xfrm>
          <a:prstGeom prst="rect">
            <a:avLst/>
          </a:prstGeom>
          <a:noFill/>
        </p:spPr>
        <p:txBody>
          <a:bodyPr wrap="square" lIns="24957" tIns="12478" rIns="24957" bIns="12478" rtlCol="0">
            <a:spAutoFit/>
          </a:bodyPr>
          <a:lstStyle/>
          <a:p>
            <a:r>
              <a:rPr lang="en-US" sz="6589" b="1" dirty="0">
                <a:solidFill>
                  <a:srgbClr val="FFFF00"/>
                </a:solidFill>
              </a:rPr>
              <a:t>Calling the CATs</a:t>
            </a:r>
          </a:p>
        </p:txBody>
      </p:sp>
      <p:pic>
        <p:nvPicPr>
          <p:cNvPr id="58" name="Picture 5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782700" y="4425289"/>
            <a:ext cx="1214971" cy="1218271"/>
          </a:xfrm>
          <a:prstGeom prst="rect">
            <a:avLst/>
          </a:prstGeom>
          <a:solidFill>
            <a:schemeClr val="bg1"/>
          </a:solidFill>
        </p:spPr>
      </p:pic>
      <p:sp>
        <p:nvSpPr>
          <p:cNvPr id="55" name="TextBox 54"/>
          <p:cNvSpPr txBox="1"/>
          <p:nvPr/>
        </p:nvSpPr>
        <p:spPr>
          <a:xfrm>
            <a:off x="8932780" y="13860711"/>
            <a:ext cx="12260065" cy="5432680"/>
          </a:xfrm>
          <a:prstGeom prst="rect">
            <a:avLst/>
          </a:prstGeom>
          <a:noFill/>
        </p:spPr>
        <p:txBody>
          <a:bodyPr wrap="square" lIns="24957" tIns="12478" rIns="24957" bIns="12478" rtlCol="0">
            <a:spAutoFit/>
          </a:bodyPr>
          <a:lstStyle/>
          <a:p>
            <a:r>
              <a:rPr lang="en-US" sz="3195" b="1" dirty="0">
                <a:solidFill>
                  <a:schemeClr val="bg1"/>
                </a:solidFill>
                <a:latin typeface="Courier (W1)" pitchFamily="49" charset="0"/>
              </a:rPr>
              <a:t>data temp;</a:t>
            </a:r>
          </a:p>
          <a:p>
            <a:r>
              <a:rPr lang="en-US" sz="3195" b="1" dirty="0">
                <a:solidFill>
                  <a:schemeClr val="bg1"/>
                </a:solidFill>
                <a:latin typeface="Courier (W1)" pitchFamily="49" charset="0"/>
              </a:rPr>
              <a:t>length fullname1 fullname2 fullname3 $ 40;</a:t>
            </a:r>
          </a:p>
          <a:p>
            <a:r>
              <a:rPr lang="en-US" sz="3195" b="1" dirty="0">
                <a:solidFill>
                  <a:schemeClr val="bg1"/>
                </a:solidFill>
                <a:latin typeface="Courier (W1)" pitchFamily="49" charset="0"/>
              </a:rPr>
              <a:t>  set dd.sub2003asm ;</a:t>
            </a:r>
          </a:p>
          <a:p>
            <a:r>
              <a:rPr lang="en-US" sz="3195" b="1" dirty="0">
                <a:solidFill>
                  <a:schemeClr val="bg1"/>
                </a:solidFill>
                <a:latin typeface="Courier (W1)" pitchFamily="49" charset="0"/>
              </a:rPr>
              <a:t>  call cats(fullname1,aa1a,aa1b,aa1c);</a:t>
            </a:r>
          </a:p>
          <a:p>
            <a:r>
              <a:rPr lang="en-US" sz="3195" b="1" dirty="0">
                <a:solidFill>
                  <a:schemeClr val="bg1"/>
                </a:solidFill>
                <a:latin typeface="Courier (W1)" pitchFamily="49" charset="0"/>
              </a:rPr>
              <a:t>  call </a:t>
            </a:r>
            <a:r>
              <a:rPr lang="en-US" sz="3195" b="1" dirty="0" err="1">
                <a:solidFill>
                  <a:schemeClr val="bg1"/>
                </a:solidFill>
                <a:latin typeface="Courier (W1)" pitchFamily="49" charset="0"/>
              </a:rPr>
              <a:t>catt</a:t>
            </a:r>
            <a:r>
              <a:rPr lang="en-US" sz="3195" b="1" dirty="0">
                <a:solidFill>
                  <a:schemeClr val="bg1"/>
                </a:solidFill>
                <a:latin typeface="Courier (W1)" pitchFamily="49" charset="0"/>
              </a:rPr>
              <a:t>(fullname2,of var1-var3);</a:t>
            </a:r>
          </a:p>
          <a:p>
            <a:r>
              <a:rPr lang="en-US" sz="3195" b="1" dirty="0">
                <a:solidFill>
                  <a:schemeClr val="bg1"/>
                </a:solidFill>
                <a:latin typeface="Courier (W1)" pitchFamily="49" charset="0"/>
              </a:rPr>
              <a:t>  call </a:t>
            </a:r>
            <a:r>
              <a:rPr lang="en-US" sz="3195" b="1" dirty="0" err="1">
                <a:solidFill>
                  <a:schemeClr val="bg1"/>
                </a:solidFill>
                <a:latin typeface="Courier (W1)" pitchFamily="49" charset="0"/>
              </a:rPr>
              <a:t>catx</a:t>
            </a:r>
            <a:r>
              <a:rPr lang="en-US" sz="3195" b="1" dirty="0">
                <a:solidFill>
                  <a:schemeClr val="bg1"/>
                </a:solidFill>
                <a:latin typeface="Courier (W1)" pitchFamily="49" charset="0"/>
              </a:rPr>
              <a:t>(" ",fullname,aa1a,aa1b,aa1c);</a:t>
            </a:r>
          </a:p>
          <a:p>
            <a:r>
              <a:rPr lang="en-US" sz="3195" b="1" dirty="0">
                <a:solidFill>
                  <a:schemeClr val="bg1"/>
                </a:solidFill>
                <a:latin typeface="Courier (W1)" pitchFamily="49" charset="0"/>
              </a:rPr>
              <a:t>run;</a:t>
            </a:r>
          </a:p>
          <a:p>
            <a:endParaRPr lang="en-US" sz="3195" b="1" dirty="0">
              <a:solidFill>
                <a:schemeClr val="bg1"/>
              </a:solidFill>
              <a:latin typeface="Courier (W1)" pitchFamily="49" charset="0"/>
            </a:endParaRPr>
          </a:p>
          <a:p>
            <a:r>
              <a:rPr lang="en-US" sz="3195" b="1" dirty="0">
                <a:solidFill>
                  <a:schemeClr val="bg1"/>
                </a:solidFill>
                <a:latin typeface="Courier (W1)" pitchFamily="49" charset="0"/>
              </a:rPr>
              <a:t>Results:</a:t>
            </a:r>
          </a:p>
          <a:p>
            <a:r>
              <a:rPr lang="en-US" sz="3195" b="1" dirty="0">
                <a:solidFill>
                  <a:schemeClr val="bg1"/>
                </a:solidFill>
                <a:latin typeface="Courier (W1)" pitchFamily="49" charset="0"/>
              </a:rPr>
              <a:t>Fullname1	   Fullname2      Fullname3</a:t>
            </a:r>
          </a:p>
          <a:p>
            <a:r>
              <a:rPr lang="en-US" sz="3195" b="1" dirty="0">
                <a:solidFill>
                  <a:schemeClr val="bg1"/>
                </a:solidFill>
                <a:latin typeface="Courier (W1)" pitchFamily="49" charset="0"/>
              </a:rPr>
              <a:t>ERMAFLETCHER     </a:t>
            </a:r>
            <a:r>
              <a:rPr lang="en-US" sz="3195" b="1" dirty="0" err="1">
                <a:solidFill>
                  <a:schemeClr val="bg1"/>
                </a:solidFill>
                <a:latin typeface="Courier (W1)" pitchFamily="49" charset="0"/>
              </a:rPr>
              <a:t>ERMAFLETCHER</a:t>
            </a:r>
            <a:r>
              <a:rPr lang="en-US" sz="3195" b="1" dirty="0">
                <a:solidFill>
                  <a:schemeClr val="bg1"/>
                </a:solidFill>
                <a:latin typeface="Courier (W1)" pitchFamily="49" charset="0"/>
              </a:rPr>
              <a:t>   ERMA FLETCHER</a:t>
            </a:r>
          </a:p>
        </p:txBody>
      </p:sp>
      <p:sp>
        <p:nvSpPr>
          <p:cNvPr id="60" name="TextBox 59"/>
          <p:cNvSpPr txBox="1"/>
          <p:nvPr/>
        </p:nvSpPr>
        <p:spPr>
          <a:xfrm>
            <a:off x="23199248" y="4417807"/>
            <a:ext cx="9266341" cy="1039103"/>
          </a:xfrm>
          <a:prstGeom prst="rect">
            <a:avLst/>
          </a:prstGeom>
          <a:noFill/>
        </p:spPr>
        <p:txBody>
          <a:bodyPr wrap="square" lIns="24957" tIns="12478" rIns="24957" bIns="12478" rtlCol="0">
            <a:spAutoFit/>
          </a:bodyPr>
          <a:lstStyle/>
          <a:p>
            <a:r>
              <a:rPr lang="en-US" sz="6589" b="1" dirty="0">
                <a:solidFill>
                  <a:srgbClr val="FFFF00"/>
                </a:solidFill>
              </a:rPr>
              <a:t>CALL CATS();</a:t>
            </a:r>
          </a:p>
        </p:txBody>
      </p:sp>
      <p:pic>
        <p:nvPicPr>
          <p:cNvPr id="61" name="Picture 6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1728939" y="4425289"/>
            <a:ext cx="1214971" cy="1218271"/>
          </a:xfrm>
          <a:prstGeom prst="rect">
            <a:avLst/>
          </a:prstGeom>
          <a:solidFill>
            <a:schemeClr val="bg1"/>
          </a:solidFill>
        </p:spPr>
      </p:pic>
      <p:sp>
        <p:nvSpPr>
          <p:cNvPr id="63" name="TextBox 62"/>
          <p:cNvSpPr txBox="1"/>
          <p:nvPr/>
        </p:nvSpPr>
        <p:spPr>
          <a:xfrm>
            <a:off x="23208797" y="9490139"/>
            <a:ext cx="9266341" cy="1039103"/>
          </a:xfrm>
          <a:prstGeom prst="rect">
            <a:avLst/>
          </a:prstGeom>
          <a:noFill/>
        </p:spPr>
        <p:txBody>
          <a:bodyPr wrap="square" lIns="24957" tIns="12478" rIns="24957" bIns="12478" rtlCol="0">
            <a:spAutoFit/>
          </a:bodyPr>
          <a:lstStyle/>
          <a:p>
            <a:r>
              <a:rPr lang="en-US" sz="6589" b="1" dirty="0">
                <a:solidFill>
                  <a:srgbClr val="FFFF00"/>
                </a:solidFill>
              </a:rPr>
              <a:t>CALL CATT();</a:t>
            </a:r>
          </a:p>
        </p:txBody>
      </p:sp>
      <p:pic>
        <p:nvPicPr>
          <p:cNvPr id="64" name="Picture 6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1738487" y="9497621"/>
            <a:ext cx="1214971" cy="1218271"/>
          </a:xfrm>
          <a:prstGeom prst="rect">
            <a:avLst/>
          </a:prstGeom>
          <a:solidFill>
            <a:schemeClr val="bg1"/>
          </a:solidFill>
        </p:spPr>
      </p:pic>
      <p:sp>
        <p:nvSpPr>
          <p:cNvPr id="66" name="TextBox 65"/>
          <p:cNvSpPr txBox="1"/>
          <p:nvPr/>
        </p:nvSpPr>
        <p:spPr>
          <a:xfrm>
            <a:off x="23208797" y="15068067"/>
            <a:ext cx="9266341" cy="1039103"/>
          </a:xfrm>
          <a:prstGeom prst="rect">
            <a:avLst/>
          </a:prstGeom>
          <a:noFill/>
        </p:spPr>
        <p:txBody>
          <a:bodyPr wrap="square" lIns="24957" tIns="12478" rIns="24957" bIns="12478" rtlCol="0">
            <a:spAutoFit/>
          </a:bodyPr>
          <a:lstStyle/>
          <a:p>
            <a:r>
              <a:rPr lang="en-US" sz="6589" b="1" dirty="0">
                <a:solidFill>
                  <a:srgbClr val="FFFF00"/>
                </a:solidFill>
              </a:rPr>
              <a:t>CALL CATX();</a:t>
            </a:r>
          </a:p>
        </p:txBody>
      </p:sp>
      <p:pic>
        <p:nvPicPr>
          <p:cNvPr id="67" name="Picture 6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1738487" y="15075549"/>
            <a:ext cx="1214971" cy="1218271"/>
          </a:xfrm>
          <a:prstGeom prst="rect">
            <a:avLst/>
          </a:prstGeom>
          <a:solidFill>
            <a:schemeClr val="bg1"/>
          </a:solidFill>
        </p:spPr>
      </p:pic>
      <p:sp>
        <p:nvSpPr>
          <p:cNvPr id="68" name="TextBox 67"/>
          <p:cNvSpPr txBox="1"/>
          <p:nvPr/>
        </p:nvSpPr>
        <p:spPr>
          <a:xfrm rot="20470986">
            <a:off x="22323997" y="5062869"/>
            <a:ext cx="325013" cy="578238"/>
          </a:xfrm>
          <a:prstGeom prst="rect">
            <a:avLst/>
          </a:prstGeom>
          <a:noFill/>
        </p:spPr>
        <p:txBody>
          <a:bodyPr wrap="square" lIns="24957" tIns="12478" rIns="24957" bIns="12478" rtlCol="0">
            <a:spAutoFit/>
          </a:bodyPr>
          <a:lstStyle/>
          <a:p>
            <a:r>
              <a:rPr lang="en-US" sz="3594" b="1" dirty="0">
                <a:solidFill>
                  <a:schemeClr val="bg1"/>
                </a:solidFill>
              </a:rPr>
              <a:t>S</a:t>
            </a:r>
          </a:p>
        </p:txBody>
      </p:sp>
      <p:sp>
        <p:nvSpPr>
          <p:cNvPr id="69" name="TextBox 68"/>
          <p:cNvSpPr txBox="1"/>
          <p:nvPr/>
        </p:nvSpPr>
        <p:spPr>
          <a:xfrm rot="20470986">
            <a:off x="22286668" y="10092923"/>
            <a:ext cx="373179" cy="578238"/>
          </a:xfrm>
          <a:prstGeom prst="rect">
            <a:avLst/>
          </a:prstGeom>
          <a:noFill/>
        </p:spPr>
        <p:txBody>
          <a:bodyPr wrap="square" lIns="24957" tIns="12478" rIns="24957" bIns="12478" rtlCol="0">
            <a:spAutoFit/>
          </a:bodyPr>
          <a:lstStyle/>
          <a:p>
            <a:r>
              <a:rPr lang="en-US" sz="3594" b="1" dirty="0">
                <a:solidFill>
                  <a:schemeClr val="bg1"/>
                </a:solidFill>
              </a:rPr>
              <a:t>T</a:t>
            </a:r>
          </a:p>
        </p:txBody>
      </p:sp>
      <p:sp>
        <p:nvSpPr>
          <p:cNvPr id="70" name="TextBox 69"/>
          <p:cNvSpPr txBox="1"/>
          <p:nvPr/>
        </p:nvSpPr>
        <p:spPr>
          <a:xfrm rot="20470986">
            <a:off x="22288725" y="15729416"/>
            <a:ext cx="373179" cy="578238"/>
          </a:xfrm>
          <a:prstGeom prst="rect">
            <a:avLst/>
          </a:prstGeom>
          <a:noFill/>
        </p:spPr>
        <p:txBody>
          <a:bodyPr wrap="square" lIns="24957" tIns="12478" rIns="24957" bIns="12478" rtlCol="0">
            <a:spAutoFit/>
          </a:bodyPr>
          <a:lstStyle/>
          <a:p>
            <a:r>
              <a:rPr lang="en-US" sz="3594" b="1" dirty="0">
                <a:solidFill>
                  <a:schemeClr val="bg1"/>
                </a:solidFill>
              </a:rPr>
              <a:t>X</a:t>
            </a:r>
          </a:p>
        </p:txBody>
      </p:sp>
      <p:sp>
        <p:nvSpPr>
          <p:cNvPr id="72" name="TextBox 71"/>
          <p:cNvSpPr txBox="1"/>
          <p:nvPr/>
        </p:nvSpPr>
        <p:spPr>
          <a:xfrm>
            <a:off x="22130285" y="5854595"/>
            <a:ext cx="13119914" cy="2974735"/>
          </a:xfrm>
          <a:prstGeom prst="rect">
            <a:avLst/>
          </a:prstGeom>
          <a:noFill/>
        </p:spPr>
        <p:txBody>
          <a:bodyPr wrap="square" lIns="24957" tIns="12478" rIns="24957" bIns="12478" rtlCol="0">
            <a:spAutoFit/>
          </a:bodyPr>
          <a:lstStyle/>
          <a:p>
            <a:r>
              <a:rPr lang="en-US" altLang="en-US" sz="3195" b="1" dirty="0">
                <a:solidFill>
                  <a:schemeClr val="bg1"/>
                </a:solidFill>
                <a:latin typeface="Courier New" panose="02070309020205020404" pitchFamily="49" charset="0"/>
                <a:cs typeface="Courier New" panose="02070309020205020404" pitchFamily="49" charset="0"/>
              </a:rPr>
              <a:t>SAS Log:</a:t>
            </a:r>
          </a:p>
          <a:p>
            <a:r>
              <a:rPr lang="en-US" altLang="en-US" sz="3195" b="1" dirty="0">
                <a:solidFill>
                  <a:schemeClr val="bg1"/>
                </a:solidFill>
                <a:latin typeface="Courier New" panose="02070309020205020404" pitchFamily="49" charset="0"/>
                <a:cs typeface="Courier New" panose="02070309020205020404" pitchFamily="49" charset="0"/>
              </a:rPr>
              <a:t>138  data temp8;</a:t>
            </a:r>
          </a:p>
          <a:p>
            <a:r>
              <a:rPr lang="en-US" altLang="en-US" sz="3195" b="1" dirty="0">
                <a:solidFill>
                  <a:schemeClr val="bg1"/>
                </a:solidFill>
                <a:latin typeface="Courier New" panose="02070309020205020404" pitchFamily="49" charset="0"/>
                <a:cs typeface="Courier New" panose="02070309020205020404" pitchFamily="49" charset="0"/>
              </a:rPr>
              <a:t>139  length </a:t>
            </a:r>
            <a:r>
              <a:rPr lang="en-US" altLang="en-US" sz="3195" b="1" dirty="0" err="1">
                <a:solidFill>
                  <a:schemeClr val="bg1"/>
                </a:solidFill>
                <a:latin typeface="Courier New" panose="02070309020205020404" pitchFamily="49" charset="0"/>
                <a:cs typeface="Courier New" panose="02070309020205020404" pitchFamily="49" charset="0"/>
              </a:rPr>
              <a:t>fullname</a:t>
            </a:r>
            <a:r>
              <a:rPr lang="en-US" altLang="en-US" sz="3195" b="1" dirty="0">
                <a:solidFill>
                  <a:schemeClr val="bg1"/>
                </a:solidFill>
                <a:latin typeface="Courier New" panose="02070309020205020404" pitchFamily="49" charset="0"/>
                <a:cs typeface="Courier New" panose="02070309020205020404" pitchFamily="49" charset="0"/>
              </a:rPr>
              <a:t> $ 40;</a:t>
            </a:r>
          </a:p>
          <a:p>
            <a:r>
              <a:rPr lang="en-US" altLang="en-US" sz="3195" b="1" dirty="0">
                <a:solidFill>
                  <a:schemeClr val="bg1"/>
                </a:solidFill>
                <a:latin typeface="Courier New" panose="02070309020205020404" pitchFamily="49" charset="0"/>
                <a:cs typeface="Courier New" panose="02070309020205020404" pitchFamily="49" charset="0"/>
              </a:rPr>
              <a:t>140      set dd.sub2003asm ;</a:t>
            </a:r>
          </a:p>
          <a:p>
            <a:r>
              <a:rPr lang="en-US" altLang="en-US" sz="3195" b="1" dirty="0">
                <a:solidFill>
                  <a:schemeClr val="bg1"/>
                </a:solidFill>
                <a:latin typeface="Courier New" panose="02070309020205020404" pitchFamily="49" charset="0"/>
                <a:cs typeface="Courier New" panose="02070309020205020404" pitchFamily="49" charset="0"/>
              </a:rPr>
              <a:t>141      call cats(fullname,aa1a,aa1b,aa1c);</a:t>
            </a:r>
          </a:p>
          <a:p>
            <a:r>
              <a:rPr lang="en-US" altLang="en-US" sz="3195" b="1" dirty="0">
                <a:solidFill>
                  <a:schemeClr val="bg1"/>
                </a:solidFill>
                <a:latin typeface="Courier New" panose="02070309020205020404" pitchFamily="49" charset="0"/>
                <a:cs typeface="Courier New" panose="02070309020205020404" pitchFamily="49" charset="0"/>
              </a:rPr>
              <a:t>142  run;</a:t>
            </a:r>
          </a:p>
        </p:txBody>
      </p:sp>
      <p:sp>
        <p:nvSpPr>
          <p:cNvPr id="73" name="TextBox 72"/>
          <p:cNvSpPr txBox="1"/>
          <p:nvPr/>
        </p:nvSpPr>
        <p:spPr>
          <a:xfrm>
            <a:off x="22248976" y="10976540"/>
            <a:ext cx="13664125" cy="3466324"/>
          </a:xfrm>
          <a:prstGeom prst="rect">
            <a:avLst/>
          </a:prstGeom>
          <a:noFill/>
        </p:spPr>
        <p:txBody>
          <a:bodyPr wrap="square" lIns="24957" tIns="12478" rIns="24957" bIns="12478" rtlCol="0">
            <a:spAutoFit/>
          </a:bodyPr>
          <a:lstStyle/>
          <a:p>
            <a:r>
              <a:rPr lang="en-US" altLang="en-US" sz="3195" b="1" dirty="0">
                <a:solidFill>
                  <a:schemeClr val="bg1"/>
                </a:solidFill>
                <a:latin typeface="Courier New" panose="02070309020205020404" pitchFamily="49" charset="0"/>
                <a:cs typeface="Courier New" panose="02070309020205020404" pitchFamily="49" charset="0"/>
              </a:rPr>
              <a:t>SAS Log:</a:t>
            </a:r>
          </a:p>
          <a:p>
            <a:r>
              <a:rPr lang="en-US" altLang="en-US" sz="3195" b="1" dirty="0">
                <a:solidFill>
                  <a:schemeClr val="bg1"/>
                </a:solidFill>
                <a:latin typeface="Courier New" panose="02070309020205020404" pitchFamily="49" charset="0"/>
                <a:cs typeface="Courier New" panose="02070309020205020404" pitchFamily="49" charset="0"/>
              </a:rPr>
              <a:t>195  data temp11;</a:t>
            </a:r>
          </a:p>
          <a:p>
            <a:r>
              <a:rPr lang="en-US" altLang="en-US" sz="3195" b="1" dirty="0">
                <a:solidFill>
                  <a:schemeClr val="bg1"/>
                </a:solidFill>
                <a:latin typeface="Courier New" panose="02070309020205020404" pitchFamily="49" charset="0"/>
                <a:cs typeface="Courier New" panose="02070309020205020404" pitchFamily="49" charset="0"/>
              </a:rPr>
              <a:t>196  length </a:t>
            </a:r>
            <a:r>
              <a:rPr lang="en-US" altLang="en-US" sz="3195" b="1" dirty="0" err="1">
                <a:solidFill>
                  <a:schemeClr val="bg1"/>
                </a:solidFill>
                <a:latin typeface="Courier New" panose="02070309020205020404" pitchFamily="49" charset="0"/>
                <a:cs typeface="Courier New" panose="02070309020205020404" pitchFamily="49" charset="0"/>
              </a:rPr>
              <a:t>fullname</a:t>
            </a:r>
            <a:r>
              <a:rPr lang="en-US" altLang="en-US" sz="3195" b="1" dirty="0">
                <a:solidFill>
                  <a:schemeClr val="bg1"/>
                </a:solidFill>
                <a:latin typeface="Courier New" panose="02070309020205020404" pitchFamily="49" charset="0"/>
                <a:cs typeface="Courier New" panose="02070309020205020404" pitchFamily="49" charset="0"/>
              </a:rPr>
              <a:t> $ 40;</a:t>
            </a:r>
          </a:p>
          <a:p>
            <a:r>
              <a:rPr lang="en-US" altLang="en-US" sz="3195" b="1" dirty="0">
                <a:solidFill>
                  <a:schemeClr val="bg1"/>
                </a:solidFill>
                <a:latin typeface="Courier New" panose="02070309020205020404" pitchFamily="49" charset="0"/>
                <a:cs typeface="Courier New" panose="02070309020205020404" pitchFamily="49" charset="0"/>
              </a:rPr>
              <a:t>197      set dd.sub2003asm (rename=(aa1a=var1 </a:t>
            </a:r>
          </a:p>
          <a:p>
            <a:r>
              <a:rPr lang="en-US" altLang="en-US" sz="3195" b="1" dirty="0">
                <a:solidFill>
                  <a:schemeClr val="bg1"/>
                </a:solidFill>
                <a:latin typeface="Courier New" panose="02070309020205020404" pitchFamily="49" charset="0"/>
                <a:cs typeface="Courier New" panose="02070309020205020404" pitchFamily="49" charset="0"/>
              </a:rPr>
              <a:t>         aa1b=var2 aa1c=var3)) ;</a:t>
            </a:r>
          </a:p>
          <a:p>
            <a:r>
              <a:rPr lang="en-US" altLang="en-US" sz="3195" b="1" dirty="0">
                <a:solidFill>
                  <a:schemeClr val="bg1"/>
                </a:solidFill>
                <a:latin typeface="Courier New" panose="02070309020205020404" pitchFamily="49" charset="0"/>
                <a:cs typeface="Courier New" panose="02070309020205020404" pitchFamily="49" charset="0"/>
              </a:rPr>
              <a:t>198      call </a:t>
            </a:r>
            <a:r>
              <a:rPr lang="en-US" altLang="en-US" sz="3195" b="1" dirty="0" err="1">
                <a:solidFill>
                  <a:schemeClr val="bg1"/>
                </a:solidFill>
                <a:latin typeface="Courier New" panose="02070309020205020404" pitchFamily="49" charset="0"/>
                <a:cs typeface="Courier New" panose="02070309020205020404" pitchFamily="49" charset="0"/>
              </a:rPr>
              <a:t>catt</a:t>
            </a:r>
            <a:r>
              <a:rPr lang="en-US" altLang="en-US" sz="3195" b="1" dirty="0">
                <a:solidFill>
                  <a:schemeClr val="bg1"/>
                </a:solidFill>
                <a:latin typeface="Courier New" panose="02070309020205020404" pitchFamily="49" charset="0"/>
                <a:cs typeface="Courier New" panose="02070309020205020404" pitchFamily="49" charset="0"/>
              </a:rPr>
              <a:t>(</a:t>
            </a:r>
            <a:r>
              <a:rPr lang="en-US" altLang="en-US" sz="3195" b="1" dirty="0" err="1">
                <a:solidFill>
                  <a:schemeClr val="bg1"/>
                </a:solidFill>
                <a:latin typeface="Courier New" panose="02070309020205020404" pitchFamily="49" charset="0"/>
                <a:cs typeface="Courier New" panose="02070309020205020404" pitchFamily="49" charset="0"/>
              </a:rPr>
              <a:t>fullname,of</a:t>
            </a:r>
            <a:r>
              <a:rPr lang="en-US" altLang="en-US" sz="3195" b="1" dirty="0">
                <a:solidFill>
                  <a:schemeClr val="bg1"/>
                </a:solidFill>
                <a:latin typeface="Courier New" panose="02070309020205020404" pitchFamily="49" charset="0"/>
                <a:cs typeface="Courier New" panose="02070309020205020404" pitchFamily="49" charset="0"/>
              </a:rPr>
              <a:t> var1-var3);</a:t>
            </a:r>
          </a:p>
          <a:p>
            <a:r>
              <a:rPr lang="en-US" altLang="en-US" sz="3195" b="1" dirty="0">
                <a:solidFill>
                  <a:schemeClr val="bg1"/>
                </a:solidFill>
                <a:latin typeface="Courier New" panose="02070309020205020404" pitchFamily="49" charset="0"/>
                <a:cs typeface="Courier New" panose="02070309020205020404" pitchFamily="49" charset="0"/>
              </a:rPr>
              <a:t>199 run;</a:t>
            </a:r>
          </a:p>
        </p:txBody>
      </p:sp>
      <p:sp>
        <p:nvSpPr>
          <p:cNvPr id="74" name="TextBox 73"/>
          <p:cNvSpPr txBox="1"/>
          <p:nvPr/>
        </p:nvSpPr>
        <p:spPr>
          <a:xfrm>
            <a:off x="22195893" y="16652334"/>
            <a:ext cx="12111064" cy="2974735"/>
          </a:xfrm>
          <a:prstGeom prst="rect">
            <a:avLst/>
          </a:prstGeom>
          <a:noFill/>
        </p:spPr>
        <p:txBody>
          <a:bodyPr wrap="square" lIns="24957" tIns="12478" rIns="24957" bIns="12478" rtlCol="0">
            <a:spAutoFit/>
          </a:bodyPr>
          <a:lstStyle/>
          <a:p>
            <a:r>
              <a:rPr lang="en-US" altLang="en-US" sz="3195" b="1" dirty="0">
                <a:solidFill>
                  <a:schemeClr val="bg1"/>
                </a:solidFill>
                <a:latin typeface="Courier New" panose="02070309020205020404" pitchFamily="49" charset="0"/>
                <a:cs typeface="Courier New" panose="02070309020205020404" pitchFamily="49" charset="0"/>
              </a:rPr>
              <a:t>SAS Log:</a:t>
            </a:r>
          </a:p>
          <a:p>
            <a:r>
              <a:rPr lang="en-US" altLang="en-US" sz="3195" b="1" dirty="0">
                <a:solidFill>
                  <a:schemeClr val="bg1"/>
                </a:solidFill>
                <a:latin typeface="Courier New" panose="02070309020205020404" pitchFamily="49" charset="0"/>
                <a:cs typeface="Courier New" panose="02070309020205020404" pitchFamily="49" charset="0"/>
              </a:rPr>
              <a:t>238  data temp14;</a:t>
            </a:r>
          </a:p>
          <a:p>
            <a:r>
              <a:rPr lang="en-US" altLang="en-US" sz="3195" b="1" dirty="0">
                <a:solidFill>
                  <a:schemeClr val="bg1"/>
                </a:solidFill>
                <a:latin typeface="Courier New" panose="02070309020205020404" pitchFamily="49" charset="0"/>
                <a:cs typeface="Courier New" panose="02070309020205020404" pitchFamily="49" charset="0"/>
              </a:rPr>
              <a:t>239  length </a:t>
            </a:r>
            <a:r>
              <a:rPr lang="en-US" altLang="en-US" sz="3195" b="1" dirty="0" err="1">
                <a:solidFill>
                  <a:schemeClr val="bg1"/>
                </a:solidFill>
                <a:latin typeface="Courier New" panose="02070309020205020404" pitchFamily="49" charset="0"/>
                <a:cs typeface="Courier New" panose="02070309020205020404" pitchFamily="49" charset="0"/>
              </a:rPr>
              <a:t>fullname</a:t>
            </a:r>
            <a:r>
              <a:rPr lang="en-US" altLang="en-US" sz="3195" b="1" dirty="0">
                <a:solidFill>
                  <a:schemeClr val="bg1"/>
                </a:solidFill>
                <a:latin typeface="Courier New" panose="02070309020205020404" pitchFamily="49" charset="0"/>
                <a:cs typeface="Courier New" panose="02070309020205020404" pitchFamily="49" charset="0"/>
              </a:rPr>
              <a:t> $ 40;</a:t>
            </a:r>
          </a:p>
          <a:p>
            <a:r>
              <a:rPr lang="en-US" altLang="en-US" sz="3195" b="1" dirty="0">
                <a:solidFill>
                  <a:schemeClr val="bg1"/>
                </a:solidFill>
                <a:latin typeface="Courier New" panose="02070309020205020404" pitchFamily="49" charset="0"/>
                <a:cs typeface="Courier New" panose="02070309020205020404" pitchFamily="49" charset="0"/>
              </a:rPr>
              <a:t>240      set dd.sub2003asm ;</a:t>
            </a:r>
          </a:p>
          <a:p>
            <a:r>
              <a:rPr lang="en-US" altLang="en-US" sz="3195" b="1" dirty="0">
                <a:solidFill>
                  <a:schemeClr val="bg1"/>
                </a:solidFill>
                <a:latin typeface="Courier New" panose="02070309020205020404" pitchFamily="49" charset="0"/>
                <a:cs typeface="Courier New" panose="02070309020205020404" pitchFamily="49" charset="0"/>
              </a:rPr>
              <a:t>241      call </a:t>
            </a:r>
            <a:r>
              <a:rPr lang="en-US" altLang="en-US" sz="3195" b="1" dirty="0" err="1">
                <a:solidFill>
                  <a:schemeClr val="bg1"/>
                </a:solidFill>
                <a:latin typeface="Courier New" panose="02070309020205020404" pitchFamily="49" charset="0"/>
                <a:cs typeface="Courier New" panose="02070309020205020404" pitchFamily="49" charset="0"/>
              </a:rPr>
              <a:t>catx</a:t>
            </a:r>
            <a:r>
              <a:rPr lang="en-US" altLang="en-US" sz="3195" b="1" dirty="0">
                <a:solidFill>
                  <a:schemeClr val="bg1"/>
                </a:solidFill>
                <a:latin typeface="Courier New" panose="02070309020205020404" pitchFamily="49" charset="0"/>
                <a:cs typeface="Courier New" panose="02070309020205020404" pitchFamily="49" charset="0"/>
              </a:rPr>
              <a:t>(" ",fullname,aa1a,aa1b,aa1c);</a:t>
            </a:r>
          </a:p>
          <a:p>
            <a:r>
              <a:rPr lang="en-US" altLang="en-US" sz="3195" b="1" dirty="0">
                <a:solidFill>
                  <a:schemeClr val="bg1"/>
                </a:solidFill>
                <a:latin typeface="Courier New" panose="02070309020205020404" pitchFamily="49" charset="0"/>
                <a:cs typeface="Courier New" panose="02070309020205020404" pitchFamily="49" charset="0"/>
              </a:rPr>
              <a:t>242  run;</a:t>
            </a:r>
          </a:p>
        </p:txBody>
      </p:sp>
      <p:sp>
        <p:nvSpPr>
          <p:cNvPr id="75" name="Action Button: Home 74">
            <a:hlinkClick r:id="" action="ppaction://hlinkshowjump?jump=firstslide" highlightClick="1"/>
          </p:cNvPr>
          <p:cNvSpPr/>
          <p:nvPr/>
        </p:nvSpPr>
        <p:spPr>
          <a:xfrm>
            <a:off x="35903553" y="19473738"/>
            <a:ext cx="1154375" cy="1103259"/>
          </a:xfrm>
          <a:prstGeom prst="actionButtonHom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216" tIns="45608" rIns="91216" bIns="45608" numCol="1" spcCol="0" rtlCol="0" fromWordArt="0" anchor="ctr" anchorCtr="0" forceAA="0" compatLnSpc="1">
            <a:prstTxWarp prst="textNoShape">
              <a:avLst/>
            </a:prstTxWarp>
            <a:noAutofit/>
          </a:bodyPr>
          <a:lstStyle/>
          <a:p>
            <a:pPr algn="ctr" defTabSz="551703"/>
            <a:endParaRPr lang="en-US" sz="2171" dirty="0">
              <a:solidFill>
                <a:prstClr val="white"/>
              </a:solidFill>
              <a:latin typeface="Arial" charset="0"/>
            </a:endParaRPr>
          </a:p>
        </p:txBody>
      </p:sp>
      <p:sp>
        <p:nvSpPr>
          <p:cNvPr id="77" name="Right Arrow 76">
            <a:hlinkClick r:id="" action="ppaction://hlinkshowjump?jump=nextslide"/>
          </p:cNvPr>
          <p:cNvSpPr/>
          <p:nvPr/>
        </p:nvSpPr>
        <p:spPr>
          <a:xfrm>
            <a:off x="35903553" y="17975000"/>
            <a:ext cx="1154375" cy="1318391"/>
          </a:xfrm>
          <a:prstGeom prst="right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589"/>
          </a:p>
        </p:txBody>
      </p:sp>
      <p:sp>
        <p:nvSpPr>
          <p:cNvPr id="78" name="Left Arrow 77">
            <a:hlinkClick r:id="" action="ppaction://hlinkshowjump?jump=previousslide"/>
          </p:cNvPr>
          <p:cNvSpPr/>
          <p:nvPr/>
        </p:nvSpPr>
        <p:spPr>
          <a:xfrm>
            <a:off x="35839175" y="16742569"/>
            <a:ext cx="1154375" cy="1232430"/>
          </a:xfrm>
          <a:prstGeom prst="left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589"/>
          </a:p>
        </p:txBody>
      </p:sp>
      <p:sp>
        <p:nvSpPr>
          <p:cNvPr id="79" name="Rectangle 78"/>
          <p:cNvSpPr/>
          <p:nvPr/>
        </p:nvSpPr>
        <p:spPr>
          <a:xfrm>
            <a:off x="45958" y="20554375"/>
            <a:ext cx="37398485" cy="460865"/>
          </a:xfrm>
          <a:prstGeom prst="rect">
            <a:avLst/>
          </a:prstGeom>
        </p:spPr>
        <p:txBody>
          <a:bodyPr wrap="square">
            <a:spAutoFit/>
          </a:bodyPr>
          <a:lstStyle/>
          <a:p>
            <a:pPr algn="ctr"/>
            <a:r>
              <a:rPr lang="en-US" sz="2396" dirty="0">
                <a:solidFill>
                  <a:schemeClr val="bg1"/>
                </a:solidFill>
              </a:rPr>
              <a:t>SAS and all other SAS Institute Inc. product or service names are registered trademarks or trademarks of SAS Institute Inc. in the USA and other countries. ® indicates USA registration. Other brand and product names are trademarks of their respective companies.</a:t>
            </a:r>
          </a:p>
        </p:txBody>
      </p:sp>
      <p:pic>
        <p:nvPicPr>
          <p:cNvPr id="80"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9081038" y="930065"/>
            <a:ext cx="2457046" cy="19267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1" name="Rounded Rectangle 40">
            <a:hlinkClick r:id="rId8" action="ppaction://hlinksldjump"/>
          </p:cNvPr>
          <p:cNvSpPr/>
          <p:nvPr/>
        </p:nvSpPr>
        <p:spPr>
          <a:xfrm>
            <a:off x="407194" y="4833224"/>
            <a:ext cx="6925205" cy="1221009"/>
          </a:xfrm>
          <a:prstGeom prst="roundRect">
            <a:avLst/>
          </a:prstGeom>
          <a:solidFill>
            <a:srgbClr val="92D050"/>
          </a:solidFill>
        </p:spPr>
        <p:style>
          <a:lnRef idx="0">
            <a:schemeClr val="accent4"/>
          </a:lnRef>
          <a:fillRef idx="3">
            <a:schemeClr val="accent4"/>
          </a:fillRef>
          <a:effectRef idx="3">
            <a:schemeClr val="accent4"/>
          </a:effectRef>
          <a:fontRef idx="minor">
            <a:schemeClr val="lt1"/>
          </a:fontRef>
        </p:style>
        <p:txBody>
          <a:bodyPr rtlCol="0" anchor="ctr"/>
          <a:lstStyle/>
          <a:p>
            <a:pPr algn="ctr" defTabSz="551703"/>
            <a:r>
              <a:rPr lang="en-US" sz="6584" dirty="0">
                <a:solidFill>
                  <a:schemeClr val="bg2"/>
                </a:solidFill>
                <a:latin typeface="Arial" charset="0"/>
                <a:ea typeface="Arial" charset="0"/>
                <a:cs typeface="Arial" charset="0"/>
              </a:rPr>
              <a:t>Introduction</a:t>
            </a:r>
            <a:endParaRPr lang="en-US" sz="5387" dirty="0">
              <a:solidFill>
                <a:schemeClr val="bg2"/>
              </a:solidFill>
              <a:latin typeface="Arial" charset="0"/>
              <a:ea typeface="Arial" charset="0"/>
              <a:cs typeface="Arial" charset="0"/>
            </a:endParaRPr>
          </a:p>
        </p:txBody>
      </p:sp>
      <p:sp>
        <p:nvSpPr>
          <p:cNvPr id="43" name="Rounded Rectangle 42">
            <a:hlinkClick r:id="rId9" action="ppaction://hlinksldjump"/>
          </p:cNvPr>
          <p:cNvSpPr/>
          <p:nvPr/>
        </p:nvSpPr>
        <p:spPr>
          <a:xfrm>
            <a:off x="407194" y="10309368"/>
            <a:ext cx="6925205" cy="1221009"/>
          </a:xfrm>
          <a:prstGeom prst="roundRect">
            <a:avLst/>
          </a:prstGeom>
          <a:solidFill>
            <a:srgbClr val="92D050"/>
          </a:solidFill>
        </p:spPr>
        <p:style>
          <a:lnRef idx="0">
            <a:schemeClr val="accent4"/>
          </a:lnRef>
          <a:fillRef idx="3">
            <a:schemeClr val="accent4"/>
          </a:fillRef>
          <a:effectRef idx="3">
            <a:schemeClr val="accent4"/>
          </a:effectRef>
          <a:fontRef idx="minor">
            <a:schemeClr val="lt1"/>
          </a:fontRef>
        </p:style>
        <p:txBody>
          <a:bodyPr rtlCol="0" anchor="ctr"/>
          <a:lstStyle/>
          <a:p>
            <a:pPr algn="ctr" defTabSz="551703"/>
            <a:r>
              <a:rPr lang="en-US" sz="6584" dirty="0">
                <a:solidFill>
                  <a:schemeClr val="bg2"/>
                </a:solidFill>
                <a:latin typeface="Arial" charset="0"/>
                <a:ea typeface="Arial" charset="0"/>
                <a:cs typeface="Arial" charset="0"/>
              </a:rPr>
              <a:t>Examples</a:t>
            </a:r>
            <a:endParaRPr lang="en-US" sz="5387" dirty="0">
              <a:solidFill>
                <a:schemeClr val="bg2"/>
              </a:solidFill>
              <a:latin typeface="Arial" charset="0"/>
              <a:ea typeface="Arial" charset="0"/>
              <a:cs typeface="Arial" charset="0"/>
            </a:endParaRPr>
          </a:p>
        </p:txBody>
      </p:sp>
      <p:sp>
        <p:nvSpPr>
          <p:cNvPr id="45" name="Rounded Rectangle 44">
            <a:hlinkClick r:id="rId9" action="ppaction://hlinksldjump"/>
          </p:cNvPr>
          <p:cNvSpPr/>
          <p:nvPr/>
        </p:nvSpPr>
        <p:spPr>
          <a:xfrm>
            <a:off x="483742" y="6650635"/>
            <a:ext cx="6925205" cy="1221009"/>
          </a:xfrm>
          <a:prstGeom prst="roundRect">
            <a:avLst/>
          </a:prstGeom>
          <a:solidFill>
            <a:srgbClr val="92D050"/>
          </a:solidFill>
          <a:ln>
            <a:solidFill>
              <a:srgbClr val="92D050"/>
            </a:solidFill>
          </a:ln>
        </p:spPr>
        <p:style>
          <a:lnRef idx="0">
            <a:schemeClr val="accent4"/>
          </a:lnRef>
          <a:fillRef idx="3">
            <a:schemeClr val="accent4"/>
          </a:fillRef>
          <a:effectRef idx="3">
            <a:schemeClr val="accent4"/>
          </a:effectRef>
          <a:fontRef idx="minor">
            <a:schemeClr val="lt1"/>
          </a:fontRef>
        </p:style>
        <p:txBody>
          <a:bodyPr rtlCol="0" anchor="ctr"/>
          <a:lstStyle/>
          <a:p>
            <a:pPr algn="ctr" defTabSz="551703"/>
            <a:r>
              <a:rPr lang="en-US" sz="6584" dirty="0">
                <a:solidFill>
                  <a:schemeClr val="bg2"/>
                </a:solidFill>
                <a:latin typeface="Arial" charset="0"/>
                <a:ea typeface="Arial" charset="0"/>
                <a:cs typeface="Arial" charset="0"/>
              </a:rPr>
              <a:t>Cat Functions</a:t>
            </a:r>
            <a:endParaRPr lang="en-US" sz="5387" dirty="0">
              <a:solidFill>
                <a:schemeClr val="bg2"/>
              </a:solidFill>
              <a:latin typeface="Arial" charset="0"/>
              <a:ea typeface="Arial" charset="0"/>
              <a:cs typeface="Arial" charset="0"/>
            </a:endParaRPr>
          </a:p>
        </p:txBody>
      </p:sp>
      <p:sp>
        <p:nvSpPr>
          <p:cNvPr id="46" name="Rounded Rectangle 45">
            <a:hlinkClick r:id="rId8" action="ppaction://hlinksldjump"/>
          </p:cNvPr>
          <p:cNvSpPr/>
          <p:nvPr/>
        </p:nvSpPr>
        <p:spPr>
          <a:xfrm>
            <a:off x="430812" y="8445997"/>
            <a:ext cx="6925205" cy="1221009"/>
          </a:xfrm>
          <a:prstGeom prst="roundRect">
            <a:avLst/>
          </a:prstGeom>
          <a:solidFill>
            <a:srgbClr val="FFFF00"/>
          </a:solidFill>
          <a:ln>
            <a:solidFill>
              <a:srgbClr val="FFFF00"/>
            </a:solidFill>
          </a:ln>
        </p:spPr>
        <p:style>
          <a:lnRef idx="0">
            <a:schemeClr val="accent4"/>
          </a:lnRef>
          <a:fillRef idx="3">
            <a:schemeClr val="accent4"/>
          </a:fillRef>
          <a:effectRef idx="3">
            <a:schemeClr val="accent4"/>
          </a:effectRef>
          <a:fontRef idx="minor">
            <a:schemeClr val="lt1"/>
          </a:fontRef>
        </p:style>
        <p:txBody>
          <a:bodyPr rtlCol="0" anchor="ctr"/>
          <a:lstStyle/>
          <a:p>
            <a:pPr algn="ctr" defTabSz="551703"/>
            <a:r>
              <a:rPr lang="en-US" sz="6584" dirty="0">
                <a:solidFill>
                  <a:schemeClr val="bg2"/>
                </a:solidFill>
                <a:latin typeface="Arial" charset="0"/>
                <a:ea typeface="Arial" charset="0"/>
                <a:cs typeface="Arial" charset="0"/>
              </a:rPr>
              <a:t>Calling Cats</a:t>
            </a:r>
            <a:endParaRPr lang="en-US" sz="5387" dirty="0">
              <a:solidFill>
                <a:schemeClr val="bg2"/>
              </a:solidFill>
              <a:latin typeface="Arial" charset="0"/>
              <a:ea typeface="Arial" charset="0"/>
              <a:cs typeface="Arial" charset="0"/>
            </a:endParaRPr>
          </a:p>
        </p:txBody>
      </p:sp>
      <p:sp>
        <p:nvSpPr>
          <p:cNvPr id="47" name="Rounded Rectangle 46">
            <a:hlinkClick r:id="rId10" action="ppaction://hlinksldjump"/>
          </p:cNvPr>
          <p:cNvSpPr/>
          <p:nvPr/>
        </p:nvSpPr>
        <p:spPr>
          <a:xfrm>
            <a:off x="430812" y="14130597"/>
            <a:ext cx="6925205" cy="1221009"/>
          </a:xfrm>
          <a:prstGeom prst="roundRect">
            <a:avLst/>
          </a:prstGeom>
          <a:solidFill>
            <a:srgbClr val="92D050"/>
          </a:solidFill>
        </p:spPr>
        <p:style>
          <a:lnRef idx="0">
            <a:schemeClr val="accent4"/>
          </a:lnRef>
          <a:fillRef idx="3">
            <a:schemeClr val="accent4"/>
          </a:fillRef>
          <a:effectRef idx="3">
            <a:schemeClr val="accent4"/>
          </a:effectRef>
          <a:fontRef idx="minor">
            <a:schemeClr val="lt1"/>
          </a:fontRef>
        </p:style>
        <p:txBody>
          <a:bodyPr rtlCol="0" anchor="ctr"/>
          <a:lstStyle/>
          <a:p>
            <a:pPr algn="ctr" defTabSz="551703"/>
            <a:r>
              <a:rPr lang="en-US" sz="6584" dirty="0">
                <a:solidFill>
                  <a:schemeClr val="bg2"/>
                </a:solidFill>
                <a:latin typeface="Arial" charset="0"/>
                <a:ea typeface="Arial" charset="0"/>
                <a:cs typeface="Arial" charset="0"/>
              </a:rPr>
              <a:t>Conclusion</a:t>
            </a:r>
            <a:endParaRPr lang="en-US" sz="5387" dirty="0">
              <a:solidFill>
                <a:schemeClr val="bg2"/>
              </a:solidFill>
              <a:latin typeface="Arial" charset="0"/>
              <a:ea typeface="Arial" charset="0"/>
              <a:cs typeface="Arial" charset="0"/>
            </a:endParaRPr>
          </a:p>
        </p:txBody>
      </p:sp>
      <p:sp>
        <p:nvSpPr>
          <p:cNvPr id="48" name="Rounded Rectangle 47">
            <a:hlinkClick r:id="" action="ppaction://noaction"/>
          </p:cNvPr>
          <p:cNvSpPr/>
          <p:nvPr/>
        </p:nvSpPr>
        <p:spPr>
          <a:xfrm>
            <a:off x="430812" y="12208871"/>
            <a:ext cx="6925205" cy="1221009"/>
          </a:xfrm>
          <a:prstGeom prst="roundRect">
            <a:avLst/>
          </a:prstGeom>
          <a:solidFill>
            <a:srgbClr val="92D050"/>
          </a:solidFill>
          <a:ln>
            <a:solidFill>
              <a:srgbClr val="92D050"/>
            </a:solidFill>
          </a:ln>
        </p:spPr>
        <p:style>
          <a:lnRef idx="0">
            <a:schemeClr val="accent4"/>
          </a:lnRef>
          <a:fillRef idx="3">
            <a:schemeClr val="accent4"/>
          </a:fillRef>
          <a:effectRef idx="3">
            <a:schemeClr val="accent4"/>
          </a:effectRef>
          <a:fontRef idx="minor">
            <a:schemeClr val="lt1"/>
          </a:fontRef>
        </p:style>
        <p:txBody>
          <a:bodyPr rtlCol="0" anchor="ctr"/>
          <a:lstStyle/>
          <a:p>
            <a:pPr algn="ctr" defTabSz="551703"/>
            <a:r>
              <a:rPr lang="en-US" sz="6584" dirty="0">
                <a:solidFill>
                  <a:schemeClr val="bg2"/>
                </a:solidFill>
                <a:latin typeface="Arial" charset="0"/>
                <a:ea typeface="Arial" charset="0"/>
                <a:cs typeface="Arial" charset="0"/>
              </a:rPr>
              <a:t>Litter Box</a:t>
            </a:r>
            <a:endParaRPr lang="en-US" sz="5387" dirty="0">
              <a:solidFill>
                <a:schemeClr val="bg2"/>
              </a:solidFill>
              <a:latin typeface="Arial" charset="0"/>
              <a:ea typeface="Arial" charset="0"/>
              <a:cs typeface="Arial" charset="0"/>
            </a:endParaRPr>
          </a:p>
        </p:txBody>
      </p:sp>
      <p:pic>
        <p:nvPicPr>
          <p:cNvPr id="2050" name="Picture 2" descr="Image result for whistle transparent background"/>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543747" y="4272349"/>
            <a:ext cx="2453904" cy="13300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0817020"/>
      </p:ext>
    </p:extLst>
  </p:cSld>
  <p:clrMapOvr>
    <a:masterClrMapping/>
  </p:clrMapOvr>
  <mc:AlternateContent xmlns:mc="http://schemas.openxmlformats.org/markup-compatibility/2006">
    <mc:Choice xmlns:p14="http://schemas.microsoft.com/office/powerpoint/2010/main" Requires="p14">
      <p:transition p14:dur="0" advClick="0"/>
    </mc:Choice>
    <mc:Fallback>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5852" y="652979"/>
            <a:ext cx="23247708" cy="2213488"/>
          </a:xfrm>
        </p:spPr>
        <p:txBody>
          <a:bodyPr>
            <a:noAutofit/>
          </a:bodyPr>
          <a:lstStyle/>
          <a:p>
            <a:pPr algn="ctr"/>
            <a:r>
              <a:rPr lang="en-US" sz="8779" b="1" dirty="0" err="1">
                <a:solidFill>
                  <a:srgbClr val="FFFF00"/>
                </a:solidFill>
              </a:rPr>
              <a:t>Purrfectly</a:t>
            </a:r>
            <a:r>
              <a:rPr lang="en-US" sz="8779" b="1" dirty="0">
                <a:solidFill>
                  <a:srgbClr val="FFFF00"/>
                </a:solidFill>
              </a:rPr>
              <a:t> Fabulous Feline Functions</a:t>
            </a:r>
          </a:p>
        </p:txBody>
      </p:sp>
      <p:sp>
        <p:nvSpPr>
          <p:cNvPr id="3" name="Subtitle 2"/>
          <p:cNvSpPr>
            <a:spLocks noGrp="1"/>
          </p:cNvSpPr>
          <p:nvPr>
            <p:ph type="body" idx="1"/>
          </p:nvPr>
        </p:nvSpPr>
        <p:spPr>
          <a:xfrm>
            <a:off x="7255852" y="2866467"/>
            <a:ext cx="23486216" cy="798831"/>
          </a:xfrm>
        </p:spPr>
        <p:txBody>
          <a:bodyPr>
            <a:noAutofit/>
          </a:bodyPr>
          <a:lstStyle/>
          <a:p>
            <a:pPr algn="ctr"/>
            <a:r>
              <a:rPr lang="en-US" sz="4393" b="1" dirty="0">
                <a:solidFill>
                  <a:schemeClr val="tx1"/>
                </a:solidFill>
              </a:rPr>
              <a:t>Louise S. Hadden, Abt Associates Inc.</a:t>
            </a:r>
          </a:p>
        </p:txBody>
      </p:sp>
      <p:sp>
        <p:nvSpPr>
          <p:cNvPr id="4" name="TextBox 3"/>
          <p:cNvSpPr txBox="1"/>
          <p:nvPr/>
        </p:nvSpPr>
        <p:spPr>
          <a:xfrm>
            <a:off x="409572" y="15628063"/>
            <a:ext cx="6925205" cy="1566940"/>
          </a:xfrm>
          <a:prstGeom prst="rect">
            <a:avLst/>
          </a:prstGeom>
          <a:noFill/>
        </p:spPr>
        <p:txBody>
          <a:bodyPr wrap="square" rtlCol="0">
            <a:spAutoFit/>
          </a:bodyPr>
          <a:lstStyle/>
          <a:p>
            <a:pPr algn="ctr"/>
            <a:r>
              <a:rPr lang="en-US" sz="4792" dirty="0"/>
              <a:t>Click Headings Above to View Content</a:t>
            </a:r>
          </a:p>
        </p:txBody>
      </p:sp>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841142" y="548682"/>
            <a:ext cx="3883015" cy="3757934"/>
          </a:xfrm>
          <a:prstGeom prst="rect">
            <a:avLst/>
          </a:prstGeom>
        </p:spPr>
      </p:pic>
      <p:grpSp>
        <p:nvGrpSpPr>
          <p:cNvPr id="6" name="Group 5"/>
          <p:cNvGrpSpPr/>
          <p:nvPr/>
        </p:nvGrpSpPr>
        <p:grpSpPr>
          <a:xfrm>
            <a:off x="1181262" y="17691470"/>
            <a:ext cx="5381824" cy="1782269"/>
            <a:chOff x="2216423" y="17722184"/>
            <a:chExt cx="2552941" cy="1043609"/>
          </a:xfrm>
        </p:grpSpPr>
        <p:pic>
          <p:nvPicPr>
            <p:cNvPr id="32" name="Picture 172" descr="Lady-and-the-Tramp-0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05537" y="17722184"/>
              <a:ext cx="994864" cy="104360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33" name="Picture 3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V="1">
              <a:off x="2216423" y="17778092"/>
              <a:ext cx="659780" cy="882098"/>
            </a:xfrm>
            <a:prstGeom prst="rect">
              <a:avLst/>
            </a:prstGeom>
          </p:spPr>
        </p:pic>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flipV="1">
              <a:off x="4109584" y="17802940"/>
              <a:ext cx="659780" cy="882098"/>
            </a:xfrm>
            <a:prstGeom prst="rect">
              <a:avLst/>
            </a:prstGeom>
          </p:spPr>
        </p:pic>
      </p:grpSp>
      <p:pic>
        <p:nvPicPr>
          <p:cNvPr id="46" name="Picture 4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3761544" y="7426637"/>
            <a:ext cx="210192" cy="210763"/>
          </a:xfrm>
          <a:prstGeom prst="rect">
            <a:avLst/>
          </a:prstGeom>
        </p:spPr>
      </p:pic>
      <p:sp>
        <p:nvSpPr>
          <p:cNvPr id="48" name="TextBox 47"/>
          <p:cNvSpPr txBox="1"/>
          <p:nvPr/>
        </p:nvSpPr>
        <p:spPr>
          <a:xfrm>
            <a:off x="22778549" y="6308569"/>
            <a:ext cx="13125003" cy="1499968"/>
          </a:xfrm>
          <a:prstGeom prst="rect">
            <a:avLst/>
          </a:prstGeom>
          <a:noFill/>
        </p:spPr>
        <p:txBody>
          <a:bodyPr wrap="square" lIns="24957" tIns="12478" rIns="24957" bIns="12478" rtlCol="0">
            <a:spAutoFit/>
          </a:bodyPr>
          <a:lstStyle/>
          <a:p>
            <a:r>
              <a:rPr lang="en-US" sz="3195" b="1" dirty="0"/>
              <a:t>Create a paragraph to print in a report:</a:t>
            </a:r>
          </a:p>
          <a:p>
            <a:r>
              <a:rPr lang="en-US" sz="3195" b="1" dirty="0"/>
              <a:t>Using a length statement and the CATT function</a:t>
            </a:r>
          </a:p>
          <a:p>
            <a:endParaRPr lang="en-US" sz="3195" b="1" dirty="0"/>
          </a:p>
        </p:txBody>
      </p:sp>
      <p:sp>
        <p:nvSpPr>
          <p:cNvPr id="49" name="TextBox 48"/>
          <p:cNvSpPr txBox="1"/>
          <p:nvPr/>
        </p:nvSpPr>
        <p:spPr>
          <a:xfrm rot="20470986">
            <a:off x="33845158" y="7510144"/>
            <a:ext cx="105097" cy="132736"/>
          </a:xfrm>
          <a:prstGeom prst="rect">
            <a:avLst/>
          </a:prstGeom>
          <a:noFill/>
        </p:spPr>
        <p:txBody>
          <a:bodyPr wrap="square" lIns="24957" tIns="12478" rIns="24957" bIns="12478" rtlCol="0">
            <a:spAutoFit/>
          </a:bodyPr>
          <a:lstStyle/>
          <a:p>
            <a:r>
              <a:rPr lang="en-US" sz="699" b="1" dirty="0"/>
              <a:t>S</a:t>
            </a:r>
          </a:p>
        </p:txBody>
      </p:sp>
      <p:sp>
        <p:nvSpPr>
          <p:cNvPr id="51" name="TextBox 50"/>
          <p:cNvSpPr txBox="1"/>
          <p:nvPr/>
        </p:nvSpPr>
        <p:spPr>
          <a:xfrm>
            <a:off x="24319693" y="4574714"/>
            <a:ext cx="7765683" cy="1039103"/>
          </a:xfrm>
          <a:prstGeom prst="rect">
            <a:avLst/>
          </a:prstGeom>
          <a:noFill/>
        </p:spPr>
        <p:txBody>
          <a:bodyPr wrap="square" lIns="24957" tIns="12478" rIns="24957" bIns="12478" rtlCol="0">
            <a:spAutoFit/>
          </a:bodyPr>
          <a:lstStyle/>
          <a:p>
            <a:r>
              <a:rPr lang="en-US" sz="6589" b="1" dirty="0">
                <a:solidFill>
                  <a:srgbClr val="FFFF00"/>
                </a:solidFill>
              </a:rPr>
              <a:t>Example 3</a:t>
            </a:r>
          </a:p>
        </p:txBody>
      </p:sp>
      <p:pic>
        <p:nvPicPr>
          <p:cNvPr id="56" name="Picture 5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2685777" y="4601395"/>
            <a:ext cx="1214971" cy="1218271"/>
          </a:xfrm>
          <a:prstGeom prst="rect">
            <a:avLst/>
          </a:prstGeom>
          <a:solidFill>
            <a:schemeClr val="bg1"/>
          </a:solidFill>
        </p:spPr>
      </p:pic>
      <p:sp>
        <p:nvSpPr>
          <p:cNvPr id="50" name="TextBox 49"/>
          <p:cNvSpPr txBox="1"/>
          <p:nvPr/>
        </p:nvSpPr>
        <p:spPr>
          <a:xfrm>
            <a:off x="9119791" y="13374933"/>
            <a:ext cx="14780957" cy="5432680"/>
          </a:xfrm>
          <a:prstGeom prst="rect">
            <a:avLst/>
          </a:prstGeom>
          <a:noFill/>
        </p:spPr>
        <p:txBody>
          <a:bodyPr wrap="square" lIns="24957" tIns="12478" rIns="24957" bIns="12478" rtlCol="0">
            <a:spAutoFit/>
          </a:bodyPr>
          <a:lstStyle/>
          <a:p>
            <a:r>
              <a:rPr lang="en-US" sz="3195" b="1" dirty="0"/>
              <a:t>Search for diagnoses in different dx fields:</a:t>
            </a:r>
          </a:p>
          <a:p>
            <a:r>
              <a:rPr lang="en-US" sz="3195" b="1" dirty="0"/>
              <a:t>Using the FIND and CATX functions</a:t>
            </a:r>
          </a:p>
          <a:p>
            <a:endParaRPr lang="en-US" sz="3195" b="1" dirty="0"/>
          </a:p>
          <a:p>
            <a:r>
              <a:rPr lang="en-US" sz="3195" b="1" dirty="0">
                <a:solidFill>
                  <a:schemeClr val="bg1"/>
                </a:solidFill>
                <a:latin typeface="Courier (W1)" pitchFamily="49" charset="0"/>
              </a:rPr>
              <a:t>data </a:t>
            </a:r>
            <a:r>
              <a:rPr lang="en-US" sz="3195" b="1" dirty="0" err="1">
                <a:solidFill>
                  <a:schemeClr val="bg1"/>
                </a:solidFill>
                <a:latin typeface="Courier (W1)" pitchFamily="49" charset="0"/>
              </a:rPr>
              <a:t>cat_find_repeat</a:t>
            </a:r>
            <a:r>
              <a:rPr lang="en-US" sz="3195" b="1" dirty="0">
                <a:solidFill>
                  <a:schemeClr val="bg1"/>
                </a:solidFill>
                <a:latin typeface="Courier (W1)" pitchFamily="49" charset="0"/>
              </a:rPr>
              <a:t>;</a:t>
            </a:r>
          </a:p>
          <a:p>
            <a:r>
              <a:rPr lang="en-US" sz="3195" b="1" dirty="0">
                <a:solidFill>
                  <a:schemeClr val="bg1"/>
                </a:solidFill>
                <a:latin typeface="Courier (W1)" pitchFamily="49" charset="0"/>
              </a:rPr>
              <a:t>    set temp;</a:t>
            </a:r>
          </a:p>
          <a:p>
            <a:r>
              <a:rPr lang="en-US" sz="3195" b="1" dirty="0">
                <a:solidFill>
                  <a:schemeClr val="bg1"/>
                </a:solidFill>
                <a:latin typeface="Courier (W1)" pitchFamily="49" charset="0"/>
              </a:rPr>
              <a:t>  </a:t>
            </a:r>
            <a:r>
              <a:rPr lang="en-US" sz="3195" b="1" dirty="0" err="1">
                <a:solidFill>
                  <a:schemeClr val="bg1"/>
                </a:solidFill>
                <a:latin typeface="Courier (W1)" pitchFamily="49" charset="0"/>
              </a:rPr>
              <a:t>dia</a:t>
            </a:r>
            <a:r>
              <a:rPr lang="en-US" sz="3195" b="1" dirty="0">
                <a:solidFill>
                  <a:schemeClr val="bg1"/>
                </a:solidFill>
                <a:latin typeface="Courier (W1)" pitchFamily="49" charset="0"/>
              </a:rPr>
              <a:t> = (find(</a:t>
            </a:r>
            <a:r>
              <a:rPr lang="en-US" sz="3195" b="1" dirty="0" err="1">
                <a:solidFill>
                  <a:schemeClr val="bg1"/>
                </a:solidFill>
                <a:latin typeface="Courier (W1)" pitchFamily="49" charset="0"/>
              </a:rPr>
              <a:t>catx</a:t>
            </a:r>
            <a:r>
              <a:rPr lang="en-US" sz="3195" b="1" dirty="0">
                <a:solidFill>
                  <a:schemeClr val="bg1"/>
                </a:solidFill>
                <a:latin typeface="Courier (W1)" pitchFamily="49" charset="0"/>
              </a:rPr>
              <a:t>('*','*',</a:t>
            </a:r>
            <a:r>
              <a:rPr lang="en-US" sz="3195" b="1" dirty="0" err="1">
                <a:solidFill>
                  <a:schemeClr val="bg1"/>
                </a:solidFill>
                <a:latin typeface="Courier (W1)" pitchFamily="49" charset="0"/>
              </a:rPr>
              <a:t>adx</a:t>
            </a:r>
            <a:r>
              <a:rPr lang="en-US" sz="3195" b="1" dirty="0">
                <a:solidFill>
                  <a:schemeClr val="bg1"/>
                </a:solidFill>
                <a:latin typeface="Courier (W1)" pitchFamily="49" charset="0"/>
              </a:rPr>
              <a:t>, </a:t>
            </a:r>
            <a:r>
              <a:rPr lang="en-US" sz="3195" b="1" dirty="0" err="1">
                <a:solidFill>
                  <a:schemeClr val="bg1"/>
                </a:solidFill>
                <a:latin typeface="Courier (W1)" pitchFamily="49" charset="0"/>
              </a:rPr>
              <a:t>pdx,of</a:t>
            </a:r>
            <a:r>
              <a:rPr lang="en-US" sz="3195" b="1" dirty="0">
                <a:solidFill>
                  <a:schemeClr val="bg1"/>
                </a:solidFill>
                <a:latin typeface="Courier (W1)" pitchFamily="49" charset="0"/>
              </a:rPr>
              <a:t> </a:t>
            </a:r>
            <a:r>
              <a:rPr lang="en-US" sz="3195" b="1" dirty="0" err="1">
                <a:solidFill>
                  <a:schemeClr val="bg1"/>
                </a:solidFill>
                <a:latin typeface="Courier (W1)" pitchFamily="49" charset="0"/>
              </a:rPr>
              <a:t>odx</a:t>
            </a:r>
            <a:r>
              <a:rPr lang="en-US" sz="3195" b="1" dirty="0">
                <a:solidFill>
                  <a:schemeClr val="bg1"/>
                </a:solidFill>
                <a:latin typeface="Courier (W1)" pitchFamily="49" charset="0"/>
              </a:rPr>
              <a:t>:),'*250') </a:t>
            </a:r>
            <a:r>
              <a:rPr lang="en-US" sz="3195" b="1" dirty="0" err="1">
                <a:solidFill>
                  <a:schemeClr val="bg1"/>
                </a:solidFill>
                <a:latin typeface="Courier (W1)" pitchFamily="49" charset="0"/>
              </a:rPr>
              <a:t>gt</a:t>
            </a:r>
            <a:r>
              <a:rPr lang="en-US" sz="3195" b="1" dirty="0">
                <a:solidFill>
                  <a:schemeClr val="bg1"/>
                </a:solidFill>
                <a:latin typeface="Courier (W1)" pitchFamily="49" charset="0"/>
              </a:rPr>
              <a:t> 0);</a:t>
            </a:r>
          </a:p>
          <a:p>
            <a:r>
              <a:rPr lang="en-US" sz="3195" b="1" dirty="0">
                <a:solidFill>
                  <a:schemeClr val="bg1"/>
                </a:solidFill>
                <a:latin typeface="Courier (W1)" pitchFamily="49" charset="0"/>
              </a:rPr>
              <a:t>  </a:t>
            </a:r>
            <a:r>
              <a:rPr lang="en-US" sz="3195" b="1" dirty="0" err="1">
                <a:solidFill>
                  <a:schemeClr val="bg1"/>
                </a:solidFill>
                <a:latin typeface="Courier (W1)" pitchFamily="49" charset="0"/>
              </a:rPr>
              <a:t>ast</a:t>
            </a:r>
            <a:r>
              <a:rPr lang="en-US" sz="3195" b="1" dirty="0">
                <a:solidFill>
                  <a:schemeClr val="bg1"/>
                </a:solidFill>
                <a:latin typeface="Courier (W1)" pitchFamily="49" charset="0"/>
              </a:rPr>
              <a:t> = (find(</a:t>
            </a:r>
            <a:r>
              <a:rPr lang="en-US" sz="3195" b="1" dirty="0" err="1">
                <a:solidFill>
                  <a:schemeClr val="bg1"/>
                </a:solidFill>
                <a:latin typeface="Courier (W1)" pitchFamily="49" charset="0"/>
              </a:rPr>
              <a:t>catx</a:t>
            </a:r>
            <a:r>
              <a:rPr lang="en-US" sz="3195" b="1" dirty="0">
                <a:solidFill>
                  <a:schemeClr val="bg1"/>
                </a:solidFill>
                <a:latin typeface="Courier (W1)" pitchFamily="49" charset="0"/>
              </a:rPr>
              <a:t>('*','*',</a:t>
            </a:r>
            <a:r>
              <a:rPr lang="en-US" sz="3195" b="1" dirty="0" err="1">
                <a:solidFill>
                  <a:schemeClr val="bg1"/>
                </a:solidFill>
                <a:latin typeface="Courier (W1)" pitchFamily="49" charset="0"/>
              </a:rPr>
              <a:t>adx</a:t>
            </a:r>
            <a:r>
              <a:rPr lang="en-US" sz="3195" b="1" dirty="0">
                <a:solidFill>
                  <a:schemeClr val="bg1"/>
                </a:solidFill>
                <a:latin typeface="Courier (W1)" pitchFamily="49" charset="0"/>
              </a:rPr>
              <a:t>, </a:t>
            </a:r>
            <a:r>
              <a:rPr lang="en-US" sz="3195" b="1" dirty="0" err="1">
                <a:solidFill>
                  <a:schemeClr val="bg1"/>
                </a:solidFill>
                <a:latin typeface="Courier (W1)" pitchFamily="49" charset="0"/>
              </a:rPr>
              <a:t>pdx,of</a:t>
            </a:r>
            <a:r>
              <a:rPr lang="en-US" sz="3195" b="1" dirty="0">
                <a:solidFill>
                  <a:schemeClr val="bg1"/>
                </a:solidFill>
                <a:latin typeface="Courier (W1)" pitchFamily="49" charset="0"/>
              </a:rPr>
              <a:t> </a:t>
            </a:r>
            <a:r>
              <a:rPr lang="en-US" sz="3195" b="1" dirty="0" err="1">
                <a:solidFill>
                  <a:schemeClr val="bg1"/>
                </a:solidFill>
                <a:latin typeface="Courier (W1)" pitchFamily="49" charset="0"/>
              </a:rPr>
              <a:t>odx</a:t>
            </a:r>
            <a:r>
              <a:rPr lang="en-US" sz="3195" b="1" dirty="0">
                <a:solidFill>
                  <a:schemeClr val="bg1"/>
                </a:solidFill>
                <a:latin typeface="Courier (W1)" pitchFamily="49" charset="0"/>
              </a:rPr>
              <a:t>:),'*493') </a:t>
            </a:r>
            <a:r>
              <a:rPr lang="en-US" sz="3195" b="1" dirty="0" err="1">
                <a:solidFill>
                  <a:schemeClr val="bg1"/>
                </a:solidFill>
                <a:latin typeface="Courier (W1)" pitchFamily="49" charset="0"/>
              </a:rPr>
              <a:t>gt</a:t>
            </a:r>
            <a:r>
              <a:rPr lang="en-US" sz="3195" b="1" dirty="0">
                <a:solidFill>
                  <a:schemeClr val="bg1"/>
                </a:solidFill>
                <a:latin typeface="Courier (W1)" pitchFamily="49" charset="0"/>
              </a:rPr>
              <a:t> 0);</a:t>
            </a:r>
          </a:p>
          <a:p>
            <a:r>
              <a:rPr lang="en-US" sz="3195" b="1" dirty="0">
                <a:solidFill>
                  <a:schemeClr val="bg1"/>
                </a:solidFill>
                <a:latin typeface="Courier (W1)" pitchFamily="49" charset="0"/>
              </a:rPr>
              <a:t>  </a:t>
            </a:r>
            <a:r>
              <a:rPr lang="en-US" sz="3195" b="1" dirty="0" err="1">
                <a:solidFill>
                  <a:schemeClr val="bg1"/>
                </a:solidFill>
                <a:latin typeface="Courier (W1)" pitchFamily="49" charset="0"/>
              </a:rPr>
              <a:t>ami</a:t>
            </a:r>
            <a:r>
              <a:rPr lang="en-US" sz="3195" b="1" dirty="0">
                <a:solidFill>
                  <a:schemeClr val="bg1"/>
                </a:solidFill>
                <a:latin typeface="Courier (W1)" pitchFamily="49" charset="0"/>
              </a:rPr>
              <a:t> = (find(</a:t>
            </a:r>
            <a:r>
              <a:rPr lang="en-US" sz="3195" b="1" dirty="0" err="1">
                <a:solidFill>
                  <a:schemeClr val="bg1"/>
                </a:solidFill>
                <a:latin typeface="Courier (W1)" pitchFamily="49" charset="0"/>
              </a:rPr>
              <a:t>catx</a:t>
            </a:r>
            <a:r>
              <a:rPr lang="en-US" sz="3195" b="1" dirty="0">
                <a:solidFill>
                  <a:schemeClr val="bg1"/>
                </a:solidFill>
                <a:latin typeface="Courier (W1)" pitchFamily="49" charset="0"/>
              </a:rPr>
              <a:t>('*','*',</a:t>
            </a:r>
            <a:r>
              <a:rPr lang="en-US" sz="3195" b="1" dirty="0" err="1">
                <a:solidFill>
                  <a:schemeClr val="bg1"/>
                </a:solidFill>
                <a:latin typeface="Courier (W1)" pitchFamily="49" charset="0"/>
              </a:rPr>
              <a:t>adx</a:t>
            </a:r>
            <a:r>
              <a:rPr lang="en-US" sz="3195" b="1" dirty="0">
                <a:solidFill>
                  <a:schemeClr val="bg1"/>
                </a:solidFill>
                <a:latin typeface="Courier (W1)" pitchFamily="49" charset="0"/>
              </a:rPr>
              <a:t>, </a:t>
            </a:r>
            <a:r>
              <a:rPr lang="en-US" sz="3195" b="1" dirty="0" err="1">
                <a:solidFill>
                  <a:schemeClr val="bg1"/>
                </a:solidFill>
                <a:latin typeface="Courier (W1)" pitchFamily="49" charset="0"/>
              </a:rPr>
              <a:t>pdx,of</a:t>
            </a:r>
            <a:r>
              <a:rPr lang="en-US" sz="3195" b="1" dirty="0">
                <a:solidFill>
                  <a:schemeClr val="bg1"/>
                </a:solidFill>
                <a:latin typeface="Courier (W1)" pitchFamily="49" charset="0"/>
              </a:rPr>
              <a:t> </a:t>
            </a:r>
            <a:r>
              <a:rPr lang="en-US" sz="3195" b="1" dirty="0" err="1">
                <a:solidFill>
                  <a:schemeClr val="bg1"/>
                </a:solidFill>
                <a:latin typeface="Courier (W1)" pitchFamily="49" charset="0"/>
              </a:rPr>
              <a:t>odx</a:t>
            </a:r>
            <a:r>
              <a:rPr lang="en-US" sz="3195" b="1" dirty="0">
                <a:solidFill>
                  <a:schemeClr val="bg1"/>
                </a:solidFill>
                <a:latin typeface="Courier (W1)" pitchFamily="49" charset="0"/>
              </a:rPr>
              <a:t>:),'*410') </a:t>
            </a:r>
            <a:r>
              <a:rPr lang="en-US" sz="3195" b="1" dirty="0" err="1">
                <a:solidFill>
                  <a:schemeClr val="bg1"/>
                </a:solidFill>
                <a:latin typeface="Courier (W1)" pitchFamily="49" charset="0"/>
              </a:rPr>
              <a:t>gt</a:t>
            </a:r>
            <a:r>
              <a:rPr lang="en-US" sz="3195" b="1" dirty="0">
                <a:solidFill>
                  <a:schemeClr val="bg1"/>
                </a:solidFill>
                <a:latin typeface="Courier (W1)" pitchFamily="49" charset="0"/>
              </a:rPr>
              <a:t> 0);</a:t>
            </a:r>
          </a:p>
          <a:p>
            <a:r>
              <a:rPr lang="en-US" sz="3195" b="1" dirty="0">
                <a:solidFill>
                  <a:schemeClr val="bg1"/>
                </a:solidFill>
                <a:latin typeface="Courier (W1)" pitchFamily="49" charset="0"/>
              </a:rPr>
              <a:t>  </a:t>
            </a:r>
            <a:r>
              <a:rPr lang="en-US" sz="3195" b="1" dirty="0" err="1">
                <a:solidFill>
                  <a:schemeClr val="bg1"/>
                </a:solidFill>
                <a:latin typeface="Courier (W1)" pitchFamily="49" charset="0"/>
              </a:rPr>
              <a:t>brc</a:t>
            </a:r>
            <a:r>
              <a:rPr lang="en-US" sz="3195" b="1" dirty="0">
                <a:solidFill>
                  <a:schemeClr val="bg1"/>
                </a:solidFill>
                <a:latin typeface="Courier (W1)" pitchFamily="49" charset="0"/>
              </a:rPr>
              <a:t> = (find(</a:t>
            </a:r>
            <a:r>
              <a:rPr lang="en-US" sz="3195" b="1" dirty="0" err="1">
                <a:solidFill>
                  <a:schemeClr val="bg1"/>
                </a:solidFill>
                <a:latin typeface="Courier (W1)" pitchFamily="49" charset="0"/>
              </a:rPr>
              <a:t>catx</a:t>
            </a:r>
            <a:r>
              <a:rPr lang="en-US" sz="3195" b="1" dirty="0">
                <a:solidFill>
                  <a:schemeClr val="bg1"/>
                </a:solidFill>
                <a:latin typeface="Courier (W1)" pitchFamily="49" charset="0"/>
              </a:rPr>
              <a:t>('*','*',</a:t>
            </a:r>
            <a:r>
              <a:rPr lang="en-US" sz="3195" b="1" dirty="0" err="1">
                <a:solidFill>
                  <a:schemeClr val="bg1"/>
                </a:solidFill>
                <a:latin typeface="Courier (W1)" pitchFamily="49" charset="0"/>
              </a:rPr>
              <a:t>adx</a:t>
            </a:r>
            <a:r>
              <a:rPr lang="en-US" sz="3195" b="1" dirty="0">
                <a:solidFill>
                  <a:schemeClr val="bg1"/>
                </a:solidFill>
                <a:latin typeface="Courier (W1)" pitchFamily="49" charset="0"/>
              </a:rPr>
              <a:t>, </a:t>
            </a:r>
            <a:r>
              <a:rPr lang="en-US" sz="3195" b="1" dirty="0" err="1">
                <a:solidFill>
                  <a:schemeClr val="bg1"/>
                </a:solidFill>
                <a:latin typeface="Courier (W1)" pitchFamily="49" charset="0"/>
              </a:rPr>
              <a:t>pdx,of</a:t>
            </a:r>
            <a:r>
              <a:rPr lang="en-US" sz="3195" b="1" dirty="0">
                <a:solidFill>
                  <a:schemeClr val="bg1"/>
                </a:solidFill>
                <a:latin typeface="Courier (W1)" pitchFamily="49" charset="0"/>
              </a:rPr>
              <a:t> </a:t>
            </a:r>
            <a:r>
              <a:rPr lang="en-US" sz="3195" b="1" dirty="0" err="1">
                <a:solidFill>
                  <a:schemeClr val="bg1"/>
                </a:solidFill>
                <a:latin typeface="Courier (W1)" pitchFamily="49" charset="0"/>
              </a:rPr>
              <a:t>odx</a:t>
            </a:r>
            <a:r>
              <a:rPr lang="en-US" sz="3195" b="1" dirty="0">
                <a:solidFill>
                  <a:schemeClr val="bg1"/>
                </a:solidFill>
                <a:latin typeface="Courier (W1)" pitchFamily="49" charset="0"/>
              </a:rPr>
              <a:t>:),'*174') </a:t>
            </a:r>
            <a:r>
              <a:rPr lang="en-US" sz="3195" b="1" dirty="0" err="1">
                <a:solidFill>
                  <a:schemeClr val="bg1"/>
                </a:solidFill>
                <a:latin typeface="Courier (W1)" pitchFamily="49" charset="0"/>
              </a:rPr>
              <a:t>gt</a:t>
            </a:r>
            <a:r>
              <a:rPr lang="en-US" sz="3195" b="1" dirty="0">
                <a:solidFill>
                  <a:schemeClr val="bg1"/>
                </a:solidFill>
                <a:latin typeface="Courier (W1)" pitchFamily="49" charset="0"/>
              </a:rPr>
              <a:t> 0);</a:t>
            </a:r>
          </a:p>
          <a:p>
            <a:r>
              <a:rPr lang="en-US" sz="3195" b="1" dirty="0">
                <a:solidFill>
                  <a:schemeClr val="bg1"/>
                </a:solidFill>
                <a:latin typeface="Courier (W1)" pitchFamily="49" charset="0"/>
              </a:rPr>
              <a:t>  flu = (find(</a:t>
            </a:r>
            <a:r>
              <a:rPr lang="en-US" sz="3195" b="1" dirty="0" err="1">
                <a:solidFill>
                  <a:schemeClr val="bg1"/>
                </a:solidFill>
                <a:latin typeface="Courier (W1)" pitchFamily="49" charset="0"/>
              </a:rPr>
              <a:t>catx</a:t>
            </a:r>
            <a:r>
              <a:rPr lang="en-US" sz="3195" b="1" dirty="0">
                <a:solidFill>
                  <a:schemeClr val="bg1"/>
                </a:solidFill>
                <a:latin typeface="Courier (W1)" pitchFamily="49" charset="0"/>
              </a:rPr>
              <a:t>('*','*',</a:t>
            </a:r>
            <a:r>
              <a:rPr lang="en-US" sz="3195" b="1" dirty="0" err="1">
                <a:solidFill>
                  <a:schemeClr val="bg1"/>
                </a:solidFill>
                <a:latin typeface="Courier (W1)" pitchFamily="49" charset="0"/>
              </a:rPr>
              <a:t>adx</a:t>
            </a:r>
            <a:r>
              <a:rPr lang="en-US" sz="3195" b="1" dirty="0">
                <a:solidFill>
                  <a:schemeClr val="bg1"/>
                </a:solidFill>
                <a:latin typeface="Courier (W1)" pitchFamily="49" charset="0"/>
              </a:rPr>
              <a:t>, </a:t>
            </a:r>
            <a:r>
              <a:rPr lang="en-US" sz="3195" b="1" dirty="0" err="1">
                <a:solidFill>
                  <a:schemeClr val="bg1"/>
                </a:solidFill>
                <a:latin typeface="Courier (W1)" pitchFamily="49" charset="0"/>
              </a:rPr>
              <a:t>pdx,of</a:t>
            </a:r>
            <a:r>
              <a:rPr lang="en-US" sz="3195" b="1" dirty="0">
                <a:solidFill>
                  <a:schemeClr val="bg1"/>
                </a:solidFill>
                <a:latin typeface="Courier (W1)" pitchFamily="49" charset="0"/>
              </a:rPr>
              <a:t> </a:t>
            </a:r>
            <a:r>
              <a:rPr lang="en-US" sz="3195" b="1" dirty="0" err="1">
                <a:solidFill>
                  <a:schemeClr val="bg1"/>
                </a:solidFill>
                <a:latin typeface="Courier (W1)" pitchFamily="49" charset="0"/>
              </a:rPr>
              <a:t>odx</a:t>
            </a:r>
            <a:r>
              <a:rPr lang="en-US" sz="3195" b="1" dirty="0">
                <a:solidFill>
                  <a:schemeClr val="bg1"/>
                </a:solidFill>
                <a:latin typeface="Courier (W1)" pitchFamily="49" charset="0"/>
              </a:rPr>
              <a:t>:),'*487') </a:t>
            </a:r>
            <a:r>
              <a:rPr lang="en-US" sz="3195" b="1" dirty="0" err="1">
                <a:solidFill>
                  <a:schemeClr val="bg1"/>
                </a:solidFill>
                <a:latin typeface="Courier (W1)" pitchFamily="49" charset="0"/>
              </a:rPr>
              <a:t>gt</a:t>
            </a:r>
            <a:r>
              <a:rPr lang="en-US" sz="3195" b="1" dirty="0">
                <a:solidFill>
                  <a:schemeClr val="bg1"/>
                </a:solidFill>
                <a:latin typeface="Courier (W1)" pitchFamily="49" charset="0"/>
              </a:rPr>
              <a:t> 0);</a:t>
            </a:r>
          </a:p>
          <a:p>
            <a:r>
              <a:rPr lang="en-US" sz="3195" b="1" dirty="0">
                <a:solidFill>
                  <a:schemeClr val="bg1"/>
                </a:solidFill>
                <a:latin typeface="Courier (W1)" pitchFamily="49" charset="0"/>
              </a:rPr>
              <a:t>run;</a:t>
            </a:r>
          </a:p>
        </p:txBody>
      </p:sp>
      <p:sp>
        <p:nvSpPr>
          <p:cNvPr id="52" name="TextBox 51"/>
          <p:cNvSpPr txBox="1"/>
          <p:nvPr/>
        </p:nvSpPr>
        <p:spPr>
          <a:xfrm>
            <a:off x="10652360" y="11854635"/>
            <a:ext cx="6965280" cy="1039103"/>
          </a:xfrm>
          <a:prstGeom prst="rect">
            <a:avLst/>
          </a:prstGeom>
          <a:noFill/>
        </p:spPr>
        <p:txBody>
          <a:bodyPr wrap="square" lIns="24957" tIns="12478" rIns="24957" bIns="12478" rtlCol="0">
            <a:spAutoFit/>
          </a:bodyPr>
          <a:lstStyle/>
          <a:p>
            <a:r>
              <a:rPr lang="en-US" sz="6589" b="1" dirty="0">
                <a:solidFill>
                  <a:srgbClr val="FFFF00"/>
                </a:solidFill>
              </a:rPr>
              <a:t>Example 2</a:t>
            </a:r>
          </a:p>
        </p:txBody>
      </p:sp>
      <p:pic>
        <p:nvPicPr>
          <p:cNvPr id="53" name="Picture 5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0222748" y="7426637"/>
            <a:ext cx="210192" cy="210763"/>
          </a:xfrm>
          <a:prstGeom prst="rect">
            <a:avLst/>
          </a:prstGeom>
        </p:spPr>
      </p:pic>
      <p:sp>
        <p:nvSpPr>
          <p:cNvPr id="55" name="TextBox 54"/>
          <p:cNvSpPr txBox="1"/>
          <p:nvPr/>
        </p:nvSpPr>
        <p:spPr>
          <a:xfrm>
            <a:off x="9239755" y="6308569"/>
            <a:ext cx="12470352" cy="5954993"/>
          </a:xfrm>
          <a:prstGeom prst="rect">
            <a:avLst/>
          </a:prstGeom>
          <a:noFill/>
        </p:spPr>
        <p:txBody>
          <a:bodyPr wrap="square" lIns="24957" tIns="12478" rIns="24957" bIns="12478" rtlCol="0">
            <a:spAutoFit/>
          </a:bodyPr>
          <a:lstStyle/>
          <a:p>
            <a:r>
              <a:rPr lang="en-US" sz="3195" b="1" dirty="0"/>
              <a:t>Search for characters in numeric variables: </a:t>
            </a:r>
          </a:p>
          <a:p>
            <a:r>
              <a:rPr lang="en-US" sz="3195" b="1" dirty="0"/>
              <a:t>Find specific diagnosis codes</a:t>
            </a:r>
          </a:p>
          <a:p>
            <a:endParaRPr lang="en-US" sz="3195" b="1" dirty="0"/>
          </a:p>
          <a:p>
            <a:r>
              <a:rPr lang="en-US" sz="3195" b="1" dirty="0">
                <a:solidFill>
                  <a:schemeClr val="bg1"/>
                </a:solidFill>
                <a:latin typeface="Courier (W1)" pitchFamily="49" charset="0"/>
              </a:rPr>
              <a:t>data </a:t>
            </a:r>
            <a:r>
              <a:rPr lang="en-US" sz="3195" b="1" dirty="0" err="1">
                <a:solidFill>
                  <a:schemeClr val="bg1"/>
                </a:solidFill>
                <a:latin typeface="Courier (W1)" pitchFamily="49" charset="0"/>
              </a:rPr>
              <a:t>dxplus</a:t>
            </a:r>
            <a:r>
              <a:rPr lang="en-US" sz="3195" b="1" dirty="0">
                <a:solidFill>
                  <a:schemeClr val="bg1"/>
                </a:solidFill>
                <a:latin typeface="Courier (W1)" pitchFamily="49" charset="0"/>
              </a:rPr>
              <a:t>;</a:t>
            </a:r>
          </a:p>
          <a:p>
            <a:r>
              <a:rPr lang="en-US" sz="3195" b="1" dirty="0">
                <a:solidFill>
                  <a:schemeClr val="bg1"/>
                </a:solidFill>
                <a:latin typeface="Courier (W1)" pitchFamily="49" charset="0"/>
              </a:rPr>
              <a:t>    set dx;</a:t>
            </a:r>
          </a:p>
          <a:p>
            <a:r>
              <a:rPr lang="en-US" sz="3195" b="1" dirty="0">
                <a:solidFill>
                  <a:schemeClr val="bg1"/>
                </a:solidFill>
                <a:latin typeface="Courier (W1)" pitchFamily="49" charset="0"/>
              </a:rPr>
              <a:t>    array </a:t>
            </a:r>
            <a:r>
              <a:rPr lang="en-US" sz="3195" b="1" dirty="0" err="1">
                <a:solidFill>
                  <a:schemeClr val="bg1"/>
                </a:solidFill>
                <a:latin typeface="Courier (W1)" pitchFamily="49" charset="0"/>
              </a:rPr>
              <a:t>prx</a:t>
            </a:r>
            <a:r>
              <a:rPr lang="en-US" sz="3195" b="1" dirty="0">
                <a:solidFill>
                  <a:schemeClr val="bg1"/>
                </a:solidFill>
                <a:latin typeface="Courier (W1)" pitchFamily="49" charset="0"/>
              </a:rPr>
              <a:t>(3) diag1-diag3;</a:t>
            </a:r>
          </a:p>
          <a:p>
            <a:r>
              <a:rPr lang="en-US" sz="3195" b="1" dirty="0">
                <a:solidFill>
                  <a:schemeClr val="bg1"/>
                </a:solidFill>
                <a:latin typeface="Courier (W1)" pitchFamily="49" charset="0"/>
              </a:rPr>
              <a:t>    do _n_ = 1 to 3 until (tag </a:t>
            </a:r>
            <a:r>
              <a:rPr lang="en-US" sz="3195" b="1" dirty="0" err="1">
                <a:solidFill>
                  <a:schemeClr val="bg1"/>
                </a:solidFill>
                <a:latin typeface="Courier (W1)" pitchFamily="49" charset="0"/>
              </a:rPr>
              <a:t>eq</a:t>
            </a:r>
            <a:r>
              <a:rPr lang="en-US" sz="3195" b="1" dirty="0">
                <a:solidFill>
                  <a:schemeClr val="bg1"/>
                </a:solidFill>
                <a:latin typeface="Courier (W1)" pitchFamily="49" charset="0"/>
              </a:rPr>
              <a:t> 1);</a:t>
            </a:r>
          </a:p>
          <a:p>
            <a:r>
              <a:rPr lang="en-US" sz="3195" b="1" dirty="0">
                <a:solidFill>
                  <a:schemeClr val="bg1"/>
                </a:solidFill>
                <a:latin typeface="Courier (W1)" pitchFamily="49" charset="0"/>
              </a:rPr>
              <a:t>        tag = (cat(</a:t>
            </a:r>
            <a:r>
              <a:rPr lang="en-US" sz="3195" b="1" dirty="0" err="1">
                <a:solidFill>
                  <a:schemeClr val="bg1"/>
                </a:solidFill>
                <a:latin typeface="Courier (W1)" pitchFamily="49" charset="0"/>
              </a:rPr>
              <a:t>prx</a:t>
            </a:r>
            <a:r>
              <a:rPr lang="en-US" sz="3195" b="1" dirty="0">
                <a:solidFill>
                  <a:schemeClr val="bg1"/>
                </a:solidFill>
                <a:latin typeface="Courier (W1)" pitchFamily="49" charset="0"/>
              </a:rPr>
              <a:t>(_n_)) in : ('171' '172'));</a:t>
            </a:r>
          </a:p>
          <a:p>
            <a:r>
              <a:rPr lang="en-US" sz="3195" b="1" dirty="0">
                <a:solidFill>
                  <a:schemeClr val="bg1"/>
                </a:solidFill>
                <a:latin typeface="Courier (W1)" pitchFamily="49" charset="0"/>
              </a:rPr>
              <a:t>    end;</a:t>
            </a:r>
          </a:p>
          <a:p>
            <a:r>
              <a:rPr lang="en-US" sz="3195" b="1" dirty="0">
                <a:solidFill>
                  <a:schemeClr val="bg1"/>
                </a:solidFill>
                <a:latin typeface="Courier (W1)" pitchFamily="49" charset="0"/>
              </a:rPr>
              <a:t>run;</a:t>
            </a:r>
          </a:p>
          <a:p>
            <a:endParaRPr lang="en-US" sz="6589" dirty="0"/>
          </a:p>
        </p:txBody>
      </p:sp>
      <p:sp>
        <p:nvSpPr>
          <p:cNvPr id="59" name="TextBox 58"/>
          <p:cNvSpPr txBox="1"/>
          <p:nvPr/>
        </p:nvSpPr>
        <p:spPr>
          <a:xfrm rot="20470986">
            <a:off x="20306363" y="7510144"/>
            <a:ext cx="105097" cy="132736"/>
          </a:xfrm>
          <a:prstGeom prst="rect">
            <a:avLst/>
          </a:prstGeom>
          <a:noFill/>
        </p:spPr>
        <p:txBody>
          <a:bodyPr wrap="square" lIns="24957" tIns="12478" rIns="24957" bIns="12478" rtlCol="0">
            <a:spAutoFit/>
          </a:bodyPr>
          <a:lstStyle/>
          <a:p>
            <a:r>
              <a:rPr lang="en-US" sz="699" b="1" dirty="0"/>
              <a:t>S</a:t>
            </a:r>
          </a:p>
        </p:txBody>
      </p:sp>
      <p:sp>
        <p:nvSpPr>
          <p:cNvPr id="60" name="TextBox 59"/>
          <p:cNvSpPr txBox="1"/>
          <p:nvPr/>
        </p:nvSpPr>
        <p:spPr>
          <a:xfrm>
            <a:off x="10733978" y="4574714"/>
            <a:ext cx="7765683" cy="1039103"/>
          </a:xfrm>
          <a:prstGeom prst="rect">
            <a:avLst/>
          </a:prstGeom>
          <a:noFill/>
        </p:spPr>
        <p:txBody>
          <a:bodyPr wrap="square" lIns="24957" tIns="12478" rIns="24957" bIns="12478" rtlCol="0">
            <a:spAutoFit/>
          </a:bodyPr>
          <a:lstStyle/>
          <a:p>
            <a:r>
              <a:rPr lang="en-US" sz="6589" b="1" dirty="0">
                <a:solidFill>
                  <a:srgbClr val="FFFF00"/>
                </a:solidFill>
              </a:rPr>
              <a:t>Example 1</a:t>
            </a:r>
          </a:p>
        </p:txBody>
      </p:sp>
      <p:pic>
        <p:nvPicPr>
          <p:cNvPr id="61" name="Picture 6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056998" y="11854634"/>
            <a:ext cx="1214971" cy="1218271"/>
          </a:xfrm>
          <a:prstGeom prst="rect">
            <a:avLst/>
          </a:prstGeom>
          <a:solidFill>
            <a:schemeClr val="bg1"/>
          </a:solidFill>
        </p:spPr>
      </p:pic>
      <p:pic>
        <p:nvPicPr>
          <p:cNvPr id="62" name="Picture 6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146981" y="4601395"/>
            <a:ext cx="1214971" cy="1218271"/>
          </a:xfrm>
          <a:prstGeom prst="rect">
            <a:avLst/>
          </a:prstGeom>
          <a:solidFill>
            <a:schemeClr val="bg1"/>
          </a:solidFill>
        </p:spPr>
      </p:pic>
      <p:pic>
        <p:nvPicPr>
          <p:cNvPr id="5" name="Picture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799281" y="7808537"/>
            <a:ext cx="10468063" cy="6784469"/>
          </a:xfrm>
          <a:prstGeom prst="rect">
            <a:avLst/>
          </a:prstGeom>
        </p:spPr>
      </p:pic>
      <p:sp>
        <p:nvSpPr>
          <p:cNvPr id="67" name="TextBox 66"/>
          <p:cNvSpPr txBox="1"/>
          <p:nvPr/>
        </p:nvSpPr>
        <p:spPr>
          <a:xfrm rot="20470986">
            <a:off x="9591959" y="12457703"/>
            <a:ext cx="325013" cy="578238"/>
          </a:xfrm>
          <a:prstGeom prst="rect">
            <a:avLst/>
          </a:prstGeom>
          <a:noFill/>
        </p:spPr>
        <p:txBody>
          <a:bodyPr wrap="square" lIns="24957" tIns="12478" rIns="24957" bIns="12478" rtlCol="0">
            <a:spAutoFit/>
          </a:bodyPr>
          <a:lstStyle/>
          <a:p>
            <a:r>
              <a:rPr lang="en-US" sz="3594" b="1" dirty="0">
                <a:solidFill>
                  <a:schemeClr val="bg1"/>
                </a:solidFill>
              </a:rPr>
              <a:t>2</a:t>
            </a:r>
          </a:p>
        </p:txBody>
      </p:sp>
      <p:sp>
        <p:nvSpPr>
          <p:cNvPr id="68" name="TextBox 67"/>
          <p:cNvSpPr txBox="1"/>
          <p:nvPr/>
        </p:nvSpPr>
        <p:spPr>
          <a:xfrm rot="20470986">
            <a:off x="9745154" y="5131228"/>
            <a:ext cx="325013" cy="578238"/>
          </a:xfrm>
          <a:prstGeom prst="rect">
            <a:avLst/>
          </a:prstGeom>
          <a:noFill/>
        </p:spPr>
        <p:txBody>
          <a:bodyPr wrap="square" lIns="24957" tIns="12478" rIns="24957" bIns="12478" rtlCol="0">
            <a:spAutoFit/>
          </a:bodyPr>
          <a:lstStyle/>
          <a:p>
            <a:r>
              <a:rPr lang="en-US" sz="3594" b="1" dirty="0">
                <a:solidFill>
                  <a:schemeClr val="bg1"/>
                </a:solidFill>
              </a:rPr>
              <a:t>1</a:t>
            </a:r>
          </a:p>
        </p:txBody>
      </p:sp>
      <p:sp>
        <p:nvSpPr>
          <p:cNvPr id="70" name="TextBox 69"/>
          <p:cNvSpPr txBox="1"/>
          <p:nvPr/>
        </p:nvSpPr>
        <p:spPr>
          <a:xfrm rot="20470986">
            <a:off x="23265849" y="5174582"/>
            <a:ext cx="325013" cy="578238"/>
          </a:xfrm>
          <a:prstGeom prst="rect">
            <a:avLst/>
          </a:prstGeom>
          <a:noFill/>
        </p:spPr>
        <p:txBody>
          <a:bodyPr wrap="square" lIns="24957" tIns="12478" rIns="24957" bIns="12478" rtlCol="0">
            <a:spAutoFit/>
          </a:bodyPr>
          <a:lstStyle/>
          <a:p>
            <a:r>
              <a:rPr lang="en-US" sz="3594" b="1" dirty="0">
                <a:solidFill>
                  <a:schemeClr val="bg1"/>
                </a:solidFill>
              </a:rPr>
              <a:t>3</a:t>
            </a:r>
          </a:p>
        </p:txBody>
      </p:sp>
      <p:sp>
        <p:nvSpPr>
          <p:cNvPr id="72" name="Action Button: Home 71">
            <a:hlinkClick r:id="" action="ppaction://hlinkshowjump?jump=firstslide" highlightClick="1"/>
          </p:cNvPr>
          <p:cNvSpPr/>
          <p:nvPr/>
        </p:nvSpPr>
        <p:spPr>
          <a:xfrm>
            <a:off x="35903553" y="19473738"/>
            <a:ext cx="1154375" cy="1103259"/>
          </a:xfrm>
          <a:prstGeom prst="actionButtonHom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216" tIns="45608" rIns="91216" bIns="45608" numCol="1" spcCol="0" rtlCol="0" fromWordArt="0" anchor="ctr" anchorCtr="0" forceAA="0" compatLnSpc="1">
            <a:prstTxWarp prst="textNoShape">
              <a:avLst/>
            </a:prstTxWarp>
            <a:noAutofit/>
          </a:bodyPr>
          <a:lstStyle/>
          <a:p>
            <a:pPr algn="ctr" defTabSz="551703"/>
            <a:endParaRPr lang="en-US" sz="2171" dirty="0">
              <a:solidFill>
                <a:prstClr val="white"/>
              </a:solidFill>
              <a:latin typeface="Arial" charset="0"/>
            </a:endParaRPr>
          </a:p>
        </p:txBody>
      </p:sp>
      <p:sp>
        <p:nvSpPr>
          <p:cNvPr id="73" name="Right Arrow 72">
            <a:hlinkClick r:id="" action="ppaction://hlinkshowjump?jump=nextslide"/>
          </p:cNvPr>
          <p:cNvSpPr/>
          <p:nvPr/>
        </p:nvSpPr>
        <p:spPr>
          <a:xfrm>
            <a:off x="35903553" y="17975000"/>
            <a:ext cx="1154375" cy="1318391"/>
          </a:xfrm>
          <a:prstGeom prst="right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589"/>
          </a:p>
        </p:txBody>
      </p:sp>
      <p:sp>
        <p:nvSpPr>
          <p:cNvPr id="74" name="Left Arrow 73">
            <a:hlinkClick r:id="" action="ppaction://hlinkshowjump?jump=previousslide"/>
          </p:cNvPr>
          <p:cNvSpPr/>
          <p:nvPr/>
        </p:nvSpPr>
        <p:spPr>
          <a:xfrm>
            <a:off x="35839175" y="16742569"/>
            <a:ext cx="1154375" cy="1232430"/>
          </a:xfrm>
          <a:prstGeom prst="left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589"/>
          </a:p>
        </p:txBody>
      </p:sp>
      <p:sp>
        <p:nvSpPr>
          <p:cNvPr id="75" name="Rectangle 74"/>
          <p:cNvSpPr/>
          <p:nvPr/>
        </p:nvSpPr>
        <p:spPr>
          <a:xfrm>
            <a:off x="45958" y="20554375"/>
            <a:ext cx="37398485" cy="460865"/>
          </a:xfrm>
          <a:prstGeom prst="rect">
            <a:avLst/>
          </a:prstGeom>
        </p:spPr>
        <p:txBody>
          <a:bodyPr wrap="square">
            <a:spAutoFit/>
          </a:bodyPr>
          <a:lstStyle/>
          <a:p>
            <a:pPr algn="ctr"/>
            <a:r>
              <a:rPr lang="en-US" sz="2396" dirty="0">
                <a:solidFill>
                  <a:schemeClr val="bg1"/>
                </a:solidFill>
              </a:rPr>
              <a:t>SAS and all other SAS Institute Inc. product or service names are registered trademarks or trademarks of SAS Institute Inc. in the USA and other countries. ® indicates USA registration. Other brand and product names are trademarks of their respective companies.</a:t>
            </a:r>
          </a:p>
        </p:txBody>
      </p:sp>
      <p:pic>
        <p:nvPicPr>
          <p:cNvPr id="76" name="Picture 7"/>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287647" y="950587"/>
            <a:ext cx="1997325" cy="1614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3" name="Rounded Rectangle 42">
            <a:hlinkClick r:id="rId9" action="ppaction://hlinksldjump"/>
          </p:cNvPr>
          <p:cNvSpPr/>
          <p:nvPr/>
        </p:nvSpPr>
        <p:spPr>
          <a:xfrm>
            <a:off x="407194" y="4833224"/>
            <a:ext cx="6925205" cy="1221009"/>
          </a:xfrm>
          <a:prstGeom prst="roundRect">
            <a:avLst/>
          </a:prstGeom>
          <a:solidFill>
            <a:srgbClr val="92D050"/>
          </a:solidFill>
        </p:spPr>
        <p:style>
          <a:lnRef idx="0">
            <a:schemeClr val="accent4"/>
          </a:lnRef>
          <a:fillRef idx="3">
            <a:schemeClr val="accent4"/>
          </a:fillRef>
          <a:effectRef idx="3">
            <a:schemeClr val="accent4"/>
          </a:effectRef>
          <a:fontRef idx="minor">
            <a:schemeClr val="lt1"/>
          </a:fontRef>
        </p:style>
        <p:txBody>
          <a:bodyPr rtlCol="0" anchor="ctr"/>
          <a:lstStyle/>
          <a:p>
            <a:pPr algn="ctr" defTabSz="551703"/>
            <a:r>
              <a:rPr lang="en-US" sz="6584" dirty="0">
                <a:solidFill>
                  <a:schemeClr val="bg2"/>
                </a:solidFill>
                <a:latin typeface="Arial" charset="0"/>
                <a:ea typeface="Arial" charset="0"/>
                <a:cs typeface="Arial" charset="0"/>
              </a:rPr>
              <a:t>Introduction</a:t>
            </a:r>
            <a:endParaRPr lang="en-US" sz="5387" dirty="0">
              <a:solidFill>
                <a:schemeClr val="bg2"/>
              </a:solidFill>
              <a:latin typeface="Arial" charset="0"/>
              <a:ea typeface="Arial" charset="0"/>
              <a:cs typeface="Arial" charset="0"/>
            </a:endParaRPr>
          </a:p>
        </p:txBody>
      </p:sp>
      <p:sp>
        <p:nvSpPr>
          <p:cNvPr id="45" name="Rounded Rectangle 44">
            <a:hlinkClick r:id="rId10" action="ppaction://hlinksldjump"/>
          </p:cNvPr>
          <p:cNvSpPr/>
          <p:nvPr/>
        </p:nvSpPr>
        <p:spPr>
          <a:xfrm>
            <a:off x="407194" y="10309368"/>
            <a:ext cx="6925205" cy="1221009"/>
          </a:xfrm>
          <a:prstGeom prst="roundRect">
            <a:avLst/>
          </a:prstGeom>
          <a:solidFill>
            <a:srgbClr val="FFFF00"/>
          </a:solidFill>
          <a:ln>
            <a:solidFill>
              <a:srgbClr val="FFFF00"/>
            </a:solidFill>
          </a:ln>
        </p:spPr>
        <p:style>
          <a:lnRef idx="0">
            <a:schemeClr val="accent4"/>
          </a:lnRef>
          <a:fillRef idx="3">
            <a:schemeClr val="accent4"/>
          </a:fillRef>
          <a:effectRef idx="3">
            <a:schemeClr val="accent4"/>
          </a:effectRef>
          <a:fontRef idx="minor">
            <a:schemeClr val="lt1"/>
          </a:fontRef>
        </p:style>
        <p:txBody>
          <a:bodyPr rtlCol="0" anchor="ctr"/>
          <a:lstStyle/>
          <a:p>
            <a:pPr algn="ctr" defTabSz="551703"/>
            <a:r>
              <a:rPr lang="en-US" sz="6584" dirty="0">
                <a:solidFill>
                  <a:schemeClr val="bg2"/>
                </a:solidFill>
                <a:latin typeface="Arial" charset="0"/>
                <a:ea typeface="Arial" charset="0"/>
                <a:cs typeface="Arial" charset="0"/>
              </a:rPr>
              <a:t>Examples</a:t>
            </a:r>
            <a:endParaRPr lang="en-US" sz="5387" dirty="0">
              <a:solidFill>
                <a:schemeClr val="bg2"/>
              </a:solidFill>
              <a:latin typeface="Arial" charset="0"/>
              <a:ea typeface="Arial" charset="0"/>
              <a:cs typeface="Arial" charset="0"/>
            </a:endParaRPr>
          </a:p>
        </p:txBody>
      </p:sp>
      <p:sp>
        <p:nvSpPr>
          <p:cNvPr id="47" name="Rounded Rectangle 46">
            <a:hlinkClick r:id="rId10" action="ppaction://hlinksldjump"/>
          </p:cNvPr>
          <p:cNvSpPr/>
          <p:nvPr/>
        </p:nvSpPr>
        <p:spPr>
          <a:xfrm>
            <a:off x="483742" y="6650635"/>
            <a:ext cx="6925205" cy="1221009"/>
          </a:xfrm>
          <a:prstGeom prst="roundRect">
            <a:avLst/>
          </a:prstGeom>
          <a:solidFill>
            <a:srgbClr val="92D050"/>
          </a:solidFill>
          <a:ln>
            <a:solidFill>
              <a:srgbClr val="92D050"/>
            </a:solidFill>
          </a:ln>
        </p:spPr>
        <p:style>
          <a:lnRef idx="0">
            <a:schemeClr val="accent4"/>
          </a:lnRef>
          <a:fillRef idx="3">
            <a:schemeClr val="accent4"/>
          </a:fillRef>
          <a:effectRef idx="3">
            <a:schemeClr val="accent4"/>
          </a:effectRef>
          <a:fontRef idx="minor">
            <a:schemeClr val="lt1"/>
          </a:fontRef>
        </p:style>
        <p:txBody>
          <a:bodyPr rtlCol="0" anchor="ctr"/>
          <a:lstStyle/>
          <a:p>
            <a:pPr algn="ctr" defTabSz="551703"/>
            <a:r>
              <a:rPr lang="en-US" sz="6584" dirty="0">
                <a:solidFill>
                  <a:schemeClr val="bg2"/>
                </a:solidFill>
                <a:latin typeface="Arial" charset="0"/>
                <a:ea typeface="Arial" charset="0"/>
                <a:cs typeface="Arial" charset="0"/>
              </a:rPr>
              <a:t>Cat Functions</a:t>
            </a:r>
            <a:endParaRPr lang="en-US" sz="5387" dirty="0">
              <a:solidFill>
                <a:schemeClr val="bg2"/>
              </a:solidFill>
              <a:latin typeface="Arial" charset="0"/>
              <a:ea typeface="Arial" charset="0"/>
              <a:cs typeface="Arial" charset="0"/>
            </a:endParaRPr>
          </a:p>
        </p:txBody>
      </p:sp>
      <p:sp>
        <p:nvSpPr>
          <p:cNvPr id="54" name="Rounded Rectangle 53">
            <a:hlinkClick r:id="rId11" action="ppaction://hlinksldjump"/>
          </p:cNvPr>
          <p:cNvSpPr/>
          <p:nvPr/>
        </p:nvSpPr>
        <p:spPr>
          <a:xfrm>
            <a:off x="430812" y="8445997"/>
            <a:ext cx="6925205" cy="1221009"/>
          </a:xfrm>
          <a:prstGeom prst="roundRect">
            <a:avLst/>
          </a:prstGeom>
          <a:solidFill>
            <a:srgbClr val="92D050"/>
          </a:solidFill>
        </p:spPr>
        <p:style>
          <a:lnRef idx="0">
            <a:schemeClr val="accent4"/>
          </a:lnRef>
          <a:fillRef idx="3">
            <a:schemeClr val="accent4"/>
          </a:fillRef>
          <a:effectRef idx="3">
            <a:schemeClr val="accent4"/>
          </a:effectRef>
          <a:fontRef idx="minor">
            <a:schemeClr val="lt1"/>
          </a:fontRef>
        </p:style>
        <p:txBody>
          <a:bodyPr rtlCol="0" anchor="ctr"/>
          <a:lstStyle/>
          <a:p>
            <a:pPr algn="ctr" defTabSz="551703"/>
            <a:r>
              <a:rPr lang="en-US" sz="6584" dirty="0">
                <a:solidFill>
                  <a:schemeClr val="bg2"/>
                </a:solidFill>
                <a:latin typeface="Arial" charset="0"/>
                <a:ea typeface="Arial" charset="0"/>
                <a:cs typeface="Arial" charset="0"/>
              </a:rPr>
              <a:t>Calling Cats</a:t>
            </a:r>
            <a:endParaRPr lang="en-US" sz="5387" dirty="0">
              <a:solidFill>
                <a:schemeClr val="bg2"/>
              </a:solidFill>
              <a:latin typeface="Arial" charset="0"/>
              <a:ea typeface="Arial" charset="0"/>
              <a:cs typeface="Arial" charset="0"/>
            </a:endParaRPr>
          </a:p>
        </p:txBody>
      </p:sp>
      <p:sp>
        <p:nvSpPr>
          <p:cNvPr id="57" name="Rounded Rectangle 56">
            <a:hlinkClick r:id="rId11" action="ppaction://hlinksldjump"/>
          </p:cNvPr>
          <p:cNvSpPr/>
          <p:nvPr/>
        </p:nvSpPr>
        <p:spPr>
          <a:xfrm>
            <a:off x="430812" y="14130597"/>
            <a:ext cx="6925205" cy="1221009"/>
          </a:xfrm>
          <a:prstGeom prst="roundRect">
            <a:avLst/>
          </a:prstGeom>
          <a:solidFill>
            <a:srgbClr val="92D050"/>
          </a:solidFill>
        </p:spPr>
        <p:style>
          <a:lnRef idx="0">
            <a:schemeClr val="accent4"/>
          </a:lnRef>
          <a:fillRef idx="3">
            <a:schemeClr val="accent4"/>
          </a:fillRef>
          <a:effectRef idx="3">
            <a:schemeClr val="accent4"/>
          </a:effectRef>
          <a:fontRef idx="minor">
            <a:schemeClr val="lt1"/>
          </a:fontRef>
        </p:style>
        <p:txBody>
          <a:bodyPr rtlCol="0" anchor="ctr"/>
          <a:lstStyle/>
          <a:p>
            <a:pPr algn="ctr" defTabSz="551703"/>
            <a:r>
              <a:rPr lang="en-US" sz="6584" dirty="0">
                <a:solidFill>
                  <a:schemeClr val="bg2"/>
                </a:solidFill>
                <a:latin typeface="Arial" charset="0"/>
                <a:ea typeface="Arial" charset="0"/>
                <a:cs typeface="Arial" charset="0"/>
              </a:rPr>
              <a:t>Conclusion</a:t>
            </a:r>
            <a:endParaRPr lang="en-US" sz="5387" dirty="0">
              <a:solidFill>
                <a:schemeClr val="bg2"/>
              </a:solidFill>
              <a:latin typeface="Arial" charset="0"/>
              <a:ea typeface="Arial" charset="0"/>
              <a:cs typeface="Arial" charset="0"/>
            </a:endParaRPr>
          </a:p>
        </p:txBody>
      </p:sp>
      <p:sp>
        <p:nvSpPr>
          <p:cNvPr id="58" name="Rounded Rectangle 57">
            <a:hlinkClick r:id="rId12" action="ppaction://hlinksldjump"/>
          </p:cNvPr>
          <p:cNvSpPr/>
          <p:nvPr/>
        </p:nvSpPr>
        <p:spPr>
          <a:xfrm>
            <a:off x="409572" y="12208871"/>
            <a:ext cx="6925205" cy="1221009"/>
          </a:xfrm>
          <a:prstGeom prst="roundRect">
            <a:avLst/>
          </a:prstGeom>
          <a:solidFill>
            <a:srgbClr val="92D050"/>
          </a:solidFill>
          <a:ln>
            <a:solidFill>
              <a:srgbClr val="92D050"/>
            </a:solidFill>
          </a:ln>
        </p:spPr>
        <p:style>
          <a:lnRef idx="0">
            <a:schemeClr val="accent4"/>
          </a:lnRef>
          <a:fillRef idx="3">
            <a:schemeClr val="accent4"/>
          </a:fillRef>
          <a:effectRef idx="3">
            <a:schemeClr val="accent4"/>
          </a:effectRef>
          <a:fontRef idx="minor">
            <a:schemeClr val="lt1"/>
          </a:fontRef>
        </p:style>
        <p:txBody>
          <a:bodyPr rtlCol="0" anchor="ctr"/>
          <a:lstStyle/>
          <a:p>
            <a:pPr algn="ctr" defTabSz="551703"/>
            <a:r>
              <a:rPr lang="en-US" sz="6584" dirty="0">
                <a:solidFill>
                  <a:schemeClr val="bg2"/>
                </a:solidFill>
                <a:latin typeface="Arial" charset="0"/>
                <a:ea typeface="Arial" charset="0"/>
                <a:cs typeface="Arial" charset="0"/>
              </a:rPr>
              <a:t>Litter Box</a:t>
            </a:r>
            <a:endParaRPr lang="en-US" sz="5387" dirty="0">
              <a:solidFill>
                <a:schemeClr val="bg2"/>
              </a:solidFill>
              <a:latin typeface="Arial" charset="0"/>
              <a:ea typeface="Arial" charset="0"/>
              <a:cs typeface="Arial" charset="0"/>
            </a:endParaRPr>
          </a:p>
        </p:txBody>
      </p:sp>
      <p:sp>
        <p:nvSpPr>
          <p:cNvPr id="7" name="Action Button: Forward or Next 6">
            <a:hlinkClick r:id="" action="ppaction://noaction" highlightClick="1"/>
          </p:cNvPr>
          <p:cNvSpPr/>
          <p:nvPr/>
        </p:nvSpPr>
        <p:spPr>
          <a:xfrm>
            <a:off x="33445670" y="7261138"/>
            <a:ext cx="2752421" cy="1675866"/>
          </a:xfrm>
          <a:prstGeom prst="actionButtonForwardNex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589"/>
          </a:p>
        </p:txBody>
      </p:sp>
      <p:sp>
        <p:nvSpPr>
          <p:cNvPr id="8" name="TextBox 7"/>
          <p:cNvSpPr txBox="1"/>
          <p:nvPr/>
        </p:nvSpPr>
        <p:spPr>
          <a:xfrm>
            <a:off x="33163021" y="4821222"/>
            <a:ext cx="3317718" cy="1751286"/>
          </a:xfrm>
          <a:prstGeom prst="rect">
            <a:avLst/>
          </a:prstGeom>
          <a:noFill/>
        </p:spPr>
        <p:txBody>
          <a:bodyPr wrap="square" rtlCol="0">
            <a:spAutoFit/>
          </a:bodyPr>
          <a:lstStyle/>
          <a:p>
            <a:pPr algn="ctr"/>
            <a:r>
              <a:rPr lang="en-US" sz="3594" b="1" dirty="0"/>
              <a:t>Click to see Example 3 code snippet</a:t>
            </a:r>
          </a:p>
        </p:txBody>
      </p:sp>
    </p:spTree>
    <p:extLst>
      <p:ext uri="{BB962C8B-B14F-4D97-AF65-F5344CB8AC3E}">
        <p14:creationId xmlns:p14="http://schemas.microsoft.com/office/powerpoint/2010/main" val="2475141846"/>
      </p:ext>
    </p:extLst>
  </p:cSld>
  <p:clrMapOvr>
    <a:masterClrMapping/>
  </p:clrMapOvr>
  <mc:AlternateContent xmlns:mc="http://schemas.openxmlformats.org/markup-compatibility/2006">
    <mc:Choice xmlns:p14="http://schemas.microsoft.com/office/powerpoint/2010/main" Requires="p14">
      <p:transition p14:dur="250" advClick="0"/>
    </mc:Choice>
    <mc:Fallback>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5852" y="652979"/>
            <a:ext cx="23247708" cy="2213488"/>
          </a:xfrm>
        </p:spPr>
        <p:txBody>
          <a:bodyPr>
            <a:noAutofit/>
          </a:bodyPr>
          <a:lstStyle/>
          <a:p>
            <a:pPr algn="ctr"/>
            <a:r>
              <a:rPr lang="en-US" sz="8779" b="1" dirty="0" err="1">
                <a:solidFill>
                  <a:srgbClr val="FFFF00"/>
                </a:solidFill>
              </a:rPr>
              <a:t>Purrfectly</a:t>
            </a:r>
            <a:r>
              <a:rPr lang="en-US" sz="8779" b="1" dirty="0">
                <a:solidFill>
                  <a:srgbClr val="FFFF00"/>
                </a:solidFill>
              </a:rPr>
              <a:t> Fabulous Feline Functions</a:t>
            </a:r>
          </a:p>
        </p:txBody>
      </p:sp>
      <p:sp>
        <p:nvSpPr>
          <p:cNvPr id="3" name="Subtitle 2"/>
          <p:cNvSpPr>
            <a:spLocks noGrp="1"/>
          </p:cNvSpPr>
          <p:nvPr>
            <p:ph type="body" idx="1"/>
          </p:nvPr>
        </p:nvSpPr>
        <p:spPr>
          <a:xfrm>
            <a:off x="7255852" y="2866467"/>
            <a:ext cx="23486216" cy="798831"/>
          </a:xfrm>
        </p:spPr>
        <p:txBody>
          <a:bodyPr>
            <a:noAutofit/>
          </a:bodyPr>
          <a:lstStyle/>
          <a:p>
            <a:pPr algn="ctr"/>
            <a:r>
              <a:rPr lang="en-US" sz="4393" b="1" dirty="0">
                <a:solidFill>
                  <a:schemeClr val="tx1"/>
                </a:solidFill>
              </a:rPr>
              <a:t>Louise S. Hadden, Abt Associates Inc.</a:t>
            </a:r>
          </a:p>
        </p:txBody>
      </p:sp>
      <p:sp>
        <p:nvSpPr>
          <p:cNvPr id="18" name="Rounded Rectangle 17">
            <a:hlinkClick r:id="rId3" action="ppaction://hlinksldjump"/>
          </p:cNvPr>
          <p:cNvSpPr/>
          <p:nvPr/>
        </p:nvSpPr>
        <p:spPr>
          <a:xfrm>
            <a:off x="407194" y="4833224"/>
            <a:ext cx="6925205" cy="1221009"/>
          </a:xfrm>
          <a:prstGeom prst="roundRect">
            <a:avLst/>
          </a:prstGeom>
          <a:solidFill>
            <a:srgbClr val="92D050"/>
          </a:solidFill>
        </p:spPr>
        <p:style>
          <a:lnRef idx="0">
            <a:schemeClr val="accent4"/>
          </a:lnRef>
          <a:fillRef idx="3">
            <a:schemeClr val="accent4"/>
          </a:fillRef>
          <a:effectRef idx="3">
            <a:schemeClr val="accent4"/>
          </a:effectRef>
          <a:fontRef idx="minor">
            <a:schemeClr val="lt1"/>
          </a:fontRef>
        </p:style>
        <p:txBody>
          <a:bodyPr rtlCol="0" anchor="ctr"/>
          <a:lstStyle/>
          <a:p>
            <a:pPr algn="ctr" defTabSz="551703"/>
            <a:r>
              <a:rPr lang="en-US" sz="6584" dirty="0">
                <a:solidFill>
                  <a:schemeClr val="bg2"/>
                </a:solidFill>
                <a:latin typeface="Arial" charset="0"/>
                <a:ea typeface="Arial" charset="0"/>
                <a:cs typeface="Arial" charset="0"/>
              </a:rPr>
              <a:t>Introduction</a:t>
            </a:r>
            <a:endParaRPr lang="en-US" sz="5387" dirty="0">
              <a:solidFill>
                <a:schemeClr val="bg2"/>
              </a:solidFill>
              <a:latin typeface="Arial" charset="0"/>
              <a:ea typeface="Arial" charset="0"/>
              <a:cs typeface="Arial" charset="0"/>
            </a:endParaRPr>
          </a:p>
        </p:txBody>
      </p:sp>
      <p:sp>
        <p:nvSpPr>
          <p:cNvPr id="19" name="Rounded Rectangle 18">
            <a:hlinkClick r:id="rId4" action="ppaction://hlinksldjump"/>
          </p:cNvPr>
          <p:cNvSpPr/>
          <p:nvPr/>
        </p:nvSpPr>
        <p:spPr>
          <a:xfrm>
            <a:off x="407194" y="10309368"/>
            <a:ext cx="6925205" cy="1221009"/>
          </a:xfrm>
          <a:prstGeom prst="roundRect">
            <a:avLst/>
          </a:prstGeom>
          <a:solidFill>
            <a:srgbClr val="92D050"/>
          </a:solidFill>
        </p:spPr>
        <p:style>
          <a:lnRef idx="0">
            <a:schemeClr val="accent4"/>
          </a:lnRef>
          <a:fillRef idx="3">
            <a:schemeClr val="accent4"/>
          </a:fillRef>
          <a:effectRef idx="3">
            <a:schemeClr val="accent4"/>
          </a:effectRef>
          <a:fontRef idx="minor">
            <a:schemeClr val="lt1"/>
          </a:fontRef>
        </p:style>
        <p:txBody>
          <a:bodyPr rtlCol="0" anchor="ctr"/>
          <a:lstStyle/>
          <a:p>
            <a:pPr algn="ctr" defTabSz="551703"/>
            <a:r>
              <a:rPr lang="en-US" sz="6584" dirty="0">
                <a:solidFill>
                  <a:schemeClr val="bg2"/>
                </a:solidFill>
                <a:latin typeface="Arial" charset="0"/>
                <a:ea typeface="Arial" charset="0"/>
                <a:cs typeface="Arial" charset="0"/>
              </a:rPr>
              <a:t>Examples</a:t>
            </a:r>
            <a:endParaRPr lang="en-US" sz="5387" dirty="0">
              <a:solidFill>
                <a:schemeClr val="bg2"/>
              </a:solidFill>
              <a:latin typeface="Arial" charset="0"/>
              <a:ea typeface="Arial" charset="0"/>
              <a:cs typeface="Arial" charset="0"/>
            </a:endParaRPr>
          </a:p>
        </p:txBody>
      </p:sp>
      <p:sp>
        <p:nvSpPr>
          <p:cNvPr id="20" name="Rounded Rectangle 19">
            <a:hlinkClick r:id="rId5" action="ppaction://hlinksldjump"/>
          </p:cNvPr>
          <p:cNvSpPr/>
          <p:nvPr/>
        </p:nvSpPr>
        <p:spPr>
          <a:xfrm>
            <a:off x="483742" y="6650635"/>
            <a:ext cx="6925205" cy="1221009"/>
          </a:xfrm>
          <a:prstGeom prst="roundRect">
            <a:avLst/>
          </a:prstGeom>
          <a:solidFill>
            <a:srgbClr val="92D050"/>
          </a:solidFill>
          <a:ln>
            <a:solidFill>
              <a:srgbClr val="92D050"/>
            </a:solidFill>
          </a:ln>
        </p:spPr>
        <p:style>
          <a:lnRef idx="0">
            <a:schemeClr val="accent4"/>
          </a:lnRef>
          <a:fillRef idx="3">
            <a:schemeClr val="accent4"/>
          </a:fillRef>
          <a:effectRef idx="3">
            <a:schemeClr val="accent4"/>
          </a:effectRef>
          <a:fontRef idx="minor">
            <a:schemeClr val="lt1"/>
          </a:fontRef>
        </p:style>
        <p:txBody>
          <a:bodyPr rtlCol="0" anchor="ctr"/>
          <a:lstStyle/>
          <a:p>
            <a:pPr algn="ctr" defTabSz="551703"/>
            <a:r>
              <a:rPr lang="en-US" sz="6584" dirty="0">
                <a:solidFill>
                  <a:schemeClr val="bg2"/>
                </a:solidFill>
                <a:latin typeface="Arial" charset="0"/>
                <a:ea typeface="Arial" charset="0"/>
                <a:cs typeface="Arial" charset="0"/>
              </a:rPr>
              <a:t>Cat Functions</a:t>
            </a:r>
            <a:endParaRPr lang="en-US" sz="5387" dirty="0">
              <a:solidFill>
                <a:schemeClr val="bg2"/>
              </a:solidFill>
              <a:latin typeface="Arial" charset="0"/>
              <a:ea typeface="Arial" charset="0"/>
              <a:cs typeface="Arial" charset="0"/>
            </a:endParaRPr>
          </a:p>
        </p:txBody>
      </p:sp>
      <p:sp>
        <p:nvSpPr>
          <p:cNvPr id="21" name="Rounded Rectangle 20">
            <a:hlinkClick r:id="rId6" action="ppaction://hlinksldjump"/>
          </p:cNvPr>
          <p:cNvSpPr/>
          <p:nvPr/>
        </p:nvSpPr>
        <p:spPr>
          <a:xfrm>
            <a:off x="430812" y="8445997"/>
            <a:ext cx="6925205" cy="1221009"/>
          </a:xfrm>
          <a:prstGeom prst="roundRect">
            <a:avLst/>
          </a:prstGeom>
          <a:solidFill>
            <a:srgbClr val="92D050"/>
          </a:solidFill>
        </p:spPr>
        <p:style>
          <a:lnRef idx="0">
            <a:schemeClr val="accent4"/>
          </a:lnRef>
          <a:fillRef idx="3">
            <a:schemeClr val="accent4"/>
          </a:fillRef>
          <a:effectRef idx="3">
            <a:schemeClr val="accent4"/>
          </a:effectRef>
          <a:fontRef idx="minor">
            <a:schemeClr val="lt1"/>
          </a:fontRef>
        </p:style>
        <p:txBody>
          <a:bodyPr rtlCol="0" anchor="ctr"/>
          <a:lstStyle/>
          <a:p>
            <a:pPr algn="ctr" defTabSz="551703"/>
            <a:r>
              <a:rPr lang="en-US" sz="6584" dirty="0">
                <a:solidFill>
                  <a:schemeClr val="bg2"/>
                </a:solidFill>
                <a:latin typeface="Arial" charset="0"/>
                <a:ea typeface="Arial" charset="0"/>
                <a:cs typeface="Arial" charset="0"/>
              </a:rPr>
              <a:t>Calling Cats</a:t>
            </a:r>
            <a:endParaRPr lang="en-US" sz="5387" dirty="0">
              <a:solidFill>
                <a:schemeClr val="bg2"/>
              </a:solidFill>
              <a:latin typeface="Arial" charset="0"/>
              <a:ea typeface="Arial" charset="0"/>
              <a:cs typeface="Arial" charset="0"/>
            </a:endParaRPr>
          </a:p>
        </p:txBody>
      </p:sp>
      <p:sp>
        <p:nvSpPr>
          <p:cNvPr id="22" name="Rounded Rectangle 21">
            <a:hlinkClick r:id="rId6" action="ppaction://hlinksldjump"/>
          </p:cNvPr>
          <p:cNvSpPr/>
          <p:nvPr/>
        </p:nvSpPr>
        <p:spPr>
          <a:xfrm>
            <a:off x="430812" y="14130597"/>
            <a:ext cx="6925205" cy="1221009"/>
          </a:xfrm>
          <a:prstGeom prst="roundRect">
            <a:avLst/>
          </a:prstGeom>
          <a:solidFill>
            <a:srgbClr val="92D050"/>
          </a:solidFill>
        </p:spPr>
        <p:style>
          <a:lnRef idx="0">
            <a:schemeClr val="accent4"/>
          </a:lnRef>
          <a:fillRef idx="3">
            <a:schemeClr val="accent4"/>
          </a:fillRef>
          <a:effectRef idx="3">
            <a:schemeClr val="accent4"/>
          </a:effectRef>
          <a:fontRef idx="minor">
            <a:schemeClr val="lt1"/>
          </a:fontRef>
        </p:style>
        <p:txBody>
          <a:bodyPr rtlCol="0" anchor="ctr"/>
          <a:lstStyle/>
          <a:p>
            <a:pPr algn="ctr" defTabSz="551703"/>
            <a:r>
              <a:rPr lang="en-US" sz="6584" dirty="0">
                <a:solidFill>
                  <a:schemeClr val="bg2"/>
                </a:solidFill>
                <a:latin typeface="Arial" charset="0"/>
                <a:ea typeface="Arial" charset="0"/>
                <a:cs typeface="Arial" charset="0"/>
              </a:rPr>
              <a:t>Conclusion</a:t>
            </a:r>
            <a:endParaRPr lang="en-US" sz="5387" dirty="0">
              <a:solidFill>
                <a:schemeClr val="bg2"/>
              </a:solidFill>
              <a:latin typeface="Arial" charset="0"/>
              <a:ea typeface="Arial" charset="0"/>
              <a:cs typeface="Arial" charset="0"/>
            </a:endParaRPr>
          </a:p>
        </p:txBody>
      </p:sp>
      <p:sp>
        <p:nvSpPr>
          <p:cNvPr id="4" name="TextBox 3"/>
          <p:cNvSpPr txBox="1"/>
          <p:nvPr/>
        </p:nvSpPr>
        <p:spPr>
          <a:xfrm>
            <a:off x="409572" y="15628063"/>
            <a:ext cx="6925205" cy="1566940"/>
          </a:xfrm>
          <a:prstGeom prst="rect">
            <a:avLst/>
          </a:prstGeom>
          <a:noFill/>
        </p:spPr>
        <p:txBody>
          <a:bodyPr wrap="square" rtlCol="0">
            <a:spAutoFit/>
          </a:bodyPr>
          <a:lstStyle/>
          <a:p>
            <a:pPr algn="ctr"/>
            <a:r>
              <a:rPr lang="en-US" sz="4792" dirty="0"/>
              <a:t>Click Headings Above to View Content</a:t>
            </a:r>
          </a:p>
        </p:txBody>
      </p:sp>
      <p:pic>
        <p:nvPicPr>
          <p:cNvPr id="28" name="Picture 2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2841142" y="548682"/>
            <a:ext cx="3883015" cy="3757934"/>
          </a:xfrm>
          <a:prstGeom prst="rect">
            <a:avLst/>
          </a:prstGeom>
        </p:spPr>
      </p:pic>
      <p:grpSp>
        <p:nvGrpSpPr>
          <p:cNvPr id="6" name="Group 5"/>
          <p:cNvGrpSpPr/>
          <p:nvPr/>
        </p:nvGrpSpPr>
        <p:grpSpPr>
          <a:xfrm>
            <a:off x="1181262" y="17691470"/>
            <a:ext cx="5381824" cy="1782269"/>
            <a:chOff x="2216423" y="17722184"/>
            <a:chExt cx="2552941" cy="1043609"/>
          </a:xfrm>
        </p:grpSpPr>
        <p:pic>
          <p:nvPicPr>
            <p:cNvPr id="32" name="Picture 172" descr="Lady-and-the-Tramp-0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05537" y="17722184"/>
              <a:ext cx="994864" cy="104360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33" name="Picture 3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flipV="1">
              <a:off x="2216423" y="17778092"/>
              <a:ext cx="659780" cy="882098"/>
            </a:xfrm>
            <a:prstGeom prst="rect">
              <a:avLst/>
            </a:prstGeom>
          </p:spPr>
        </p:pic>
        <p:pic>
          <p:nvPicPr>
            <p:cNvPr id="34" name="Picture 3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flipH="1" flipV="1">
              <a:off x="4109584" y="17802940"/>
              <a:ext cx="659780" cy="882098"/>
            </a:xfrm>
            <a:prstGeom prst="rect">
              <a:avLst/>
            </a:prstGeom>
          </p:spPr>
        </p:pic>
      </p:grpSp>
      <p:sp>
        <p:nvSpPr>
          <p:cNvPr id="53" name="TextBox 52"/>
          <p:cNvSpPr txBox="1"/>
          <p:nvPr/>
        </p:nvSpPr>
        <p:spPr>
          <a:xfrm>
            <a:off x="8425366" y="6110963"/>
            <a:ext cx="11528407" cy="3466324"/>
          </a:xfrm>
          <a:prstGeom prst="rect">
            <a:avLst/>
          </a:prstGeom>
          <a:noFill/>
        </p:spPr>
        <p:txBody>
          <a:bodyPr wrap="square" lIns="24957" tIns="12478" rIns="24957" bIns="12478" rtlCol="0">
            <a:spAutoFit/>
          </a:bodyPr>
          <a:lstStyle/>
          <a:p>
            <a:r>
              <a:rPr lang="en-US" sz="3195" b="1" i="1" dirty="0"/>
              <a:t>The DEFAULT length of results when using the CAT FUNCTIONS is USUALLY, but not always, 200</a:t>
            </a:r>
            <a:r>
              <a:rPr lang="en-US" sz="3195" b="1" dirty="0"/>
              <a:t>!  Processing speed and efficiency are improved when using a length statement.  Make sure to accommodate any extra characters being inserted. The lesson here is to always initialize your variables with an </a:t>
            </a:r>
            <a:r>
              <a:rPr lang="en-US" sz="3195" b="1" dirty="0" err="1"/>
              <a:t>attrib</a:t>
            </a:r>
            <a:r>
              <a:rPr lang="en-US" sz="3195" b="1" dirty="0"/>
              <a:t> or length statement (shown below), PROC SQL SELECT AS statement, ARRAY statement, etc.!</a:t>
            </a:r>
          </a:p>
        </p:txBody>
      </p:sp>
      <p:sp>
        <p:nvSpPr>
          <p:cNvPr id="55" name="TextBox 54"/>
          <p:cNvSpPr txBox="1"/>
          <p:nvPr/>
        </p:nvSpPr>
        <p:spPr>
          <a:xfrm>
            <a:off x="9919588" y="4377108"/>
            <a:ext cx="23489767" cy="1039103"/>
          </a:xfrm>
          <a:prstGeom prst="rect">
            <a:avLst/>
          </a:prstGeom>
          <a:noFill/>
        </p:spPr>
        <p:txBody>
          <a:bodyPr wrap="square" lIns="24957" tIns="12478" rIns="24957" bIns="12478" rtlCol="0">
            <a:spAutoFit/>
          </a:bodyPr>
          <a:lstStyle/>
          <a:p>
            <a:r>
              <a:rPr lang="en-US" sz="6589" b="1" dirty="0">
                <a:solidFill>
                  <a:srgbClr val="FFFF00"/>
                </a:solidFill>
              </a:rPr>
              <a:t>From the Litter Box – </a:t>
            </a:r>
            <a:r>
              <a:rPr lang="en-US" sz="6589" b="1" dirty="0" err="1">
                <a:solidFill>
                  <a:srgbClr val="FFFF00"/>
                </a:solidFill>
              </a:rPr>
              <a:t>CAveaTs</a:t>
            </a:r>
            <a:r>
              <a:rPr lang="en-US" sz="6589" b="1" dirty="0">
                <a:solidFill>
                  <a:srgbClr val="FFFF00"/>
                </a:solidFill>
              </a:rPr>
              <a:t>, </a:t>
            </a:r>
            <a:r>
              <a:rPr lang="en-US" sz="6589" b="1" dirty="0" err="1">
                <a:solidFill>
                  <a:srgbClr val="FFFF00"/>
                </a:solidFill>
              </a:rPr>
              <a:t>CATastrophes</a:t>
            </a:r>
            <a:r>
              <a:rPr lang="en-US" sz="6589" b="1" dirty="0">
                <a:solidFill>
                  <a:srgbClr val="FFFF00"/>
                </a:solidFill>
              </a:rPr>
              <a:t> and </a:t>
            </a:r>
            <a:r>
              <a:rPr lang="en-US" sz="6589" b="1" dirty="0" err="1">
                <a:solidFill>
                  <a:srgbClr val="FFFF00"/>
                </a:solidFill>
              </a:rPr>
              <a:t>CAlamiTies</a:t>
            </a:r>
            <a:endParaRPr lang="en-US" sz="6589" b="1" dirty="0">
              <a:solidFill>
                <a:srgbClr val="FFFF00"/>
              </a:solidFill>
            </a:endParaRPr>
          </a:p>
        </p:txBody>
      </p:sp>
      <p:pic>
        <p:nvPicPr>
          <p:cNvPr id="59" name="Picture 58"/>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332592" y="4403789"/>
            <a:ext cx="1214971" cy="1218271"/>
          </a:xfrm>
          <a:prstGeom prst="rect">
            <a:avLst/>
          </a:prstGeom>
          <a:solidFill>
            <a:schemeClr val="bg1"/>
          </a:solidFill>
        </p:spPr>
      </p:pic>
      <p:sp>
        <p:nvSpPr>
          <p:cNvPr id="66" name="TextBox 65"/>
          <p:cNvSpPr txBox="1"/>
          <p:nvPr/>
        </p:nvSpPr>
        <p:spPr>
          <a:xfrm>
            <a:off x="8425365" y="10168387"/>
            <a:ext cx="13785028" cy="9856981"/>
          </a:xfrm>
          <a:prstGeom prst="rect">
            <a:avLst/>
          </a:prstGeom>
          <a:noFill/>
        </p:spPr>
        <p:txBody>
          <a:bodyPr wrap="square" lIns="24957" tIns="12478" rIns="24957" bIns="12478" rtlCol="0">
            <a:spAutoFit/>
          </a:bodyPr>
          <a:lstStyle/>
          <a:p>
            <a:r>
              <a:rPr lang="en-US" sz="3195" b="1" i="1" dirty="0"/>
              <a:t>ATTRIB: BEFORE variable creation and after the SET STATEMENT</a:t>
            </a:r>
          </a:p>
          <a:p>
            <a:endParaRPr lang="en-US" altLang="en-US" sz="3195" b="1" dirty="0">
              <a:solidFill>
                <a:schemeClr val="bg1"/>
              </a:solidFill>
              <a:latin typeface="Courier New" panose="02070309020205020404" pitchFamily="49" charset="0"/>
              <a:cs typeface="Courier New" panose="02070309020205020404" pitchFamily="49" charset="0"/>
            </a:endParaRPr>
          </a:p>
          <a:p>
            <a:r>
              <a:rPr lang="en-US" altLang="en-US" sz="3195" b="1" dirty="0">
                <a:solidFill>
                  <a:schemeClr val="bg1"/>
                </a:solidFill>
                <a:latin typeface="Courier New" panose="02070309020205020404" pitchFamily="49" charset="0"/>
                <a:cs typeface="Courier New" panose="02070309020205020404" pitchFamily="49" charset="0"/>
              </a:rPr>
              <a:t>ATTRIB </a:t>
            </a:r>
          </a:p>
          <a:p>
            <a:r>
              <a:rPr lang="en-US" altLang="en-US" sz="3195" b="1" dirty="0" err="1">
                <a:solidFill>
                  <a:schemeClr val="bg1"/>
                </a:solidFill>
                <a:latin typeface="Courier New" panose="02070309020205020404" pitchFamily="49" charset="0"/>
                <a:cs typeface="Courier New" panose="02070309020205020404" pitchFamily="49" charset="0"/>
              </a:rPr>
              <a:t>FIPScty</a:t>
            </a:r>
            <a:r>
              <a:rPr lang="en-US" altLang="en-US" sz="3195" b="1" dirty="0">
                <a:solidFill>
                  <a:schemeClr val="bg1"/>
                </a:solidFill>
                <a:latin typeface="Courier New" panose="02070309020205020404" pitchFamily="49" charset="0"/>
                <a:cs typeface="Courier New" panose="02070309020205020404" pitchFamily="49" charset="0"/>
              </a:rPr>
              <a:t> length=$3 label='FIPS County Code'</a:t>
            </a:r>
          </a:p>
          <a:p>
            <a:r>
              <a:rPr lang="en-US" altLang="en-US" sz="3195" b="1" dirty="0" err="1">
                <a:solidFill>
                  <a:schemeClr val="bg1"/>
                </a:solidFill>
                <a:latin typeface="Courier New" panose="02070309020205020404" pitchFamily="49" charset="0"/>
                <a:cs typeface="Courier New" panose="02070309020205020404" pitchFamily="49" charset="0"/>
              </a:rPr>
              <a:t>County_name</a:t>
            </a:r>
            <a:r>
              <a:rPr lang="en-US" altLang="en-US" sz="3195" b="1" dirty="0">
                <a:solidFill>
                  <a:schemeClr val="bg1"/>
                </a:solidFill>
                <a:latin typeface="Courier New" panose="02070309020205020404" pitchFamily="49" charset="0"/>
                <a:cs typeface="Courier New" panose="02070309020205020404" pitchFamily="49" charset="0"/>
              </a:rPr>
              <a:t> length=$50 label='County Name'</a:t>
            </a:r>
          </a:p>
          <a:p>
            <a:r>
              <a:rPr lang="en-US" altLang="en-US" sz="3195" b="1" dirty="0" err="1">
                <a:solidFill>
                  <a:schemeClr val="bg1"/>
                </a:solidFill>
                <a:latin typeface="Courier New" panose="02070309020205020404" pitchFamily="49" charset="0"/>
                <a:cs typeface="Courier New" panose="02070309020205020404" pitchFamily="49" charset="0"/>
              </a:rPr>
              <a:t>CBSA_code</a:t>
            </a:r>
            <a:r>
              <a:rPr lang="en-US" altLang="en-US" sz="3195" b="1" dirty="0">
                <a:solidFill>
                  <a:schemeClr val="bg1"/>
                </a:solidFill>
                <a:latin typeface="Courier New" panose="02070309020205020404" pitchFamily="49" charset="0"/>
                <a:cs typeface="Courier New" panose="02070309020205020404" pitchFamily="49" charset="0"/>
              </a:rPr>
              <a:t> length=$5 label='CBSA Code'</a:t>
            </a:r>
          </a:p>
          <a:p>
            <a:r>
              <a:rPr lang="en-US" altLang="en-US" sz="3195" b="1" dirty="0" err="1">
                <a:solidFill>
                  <a:schemeClr val="bg1"/>
                </a:solidFill>
                <a:latin typeface="Courier New" panose="02070309020205020404" pitchFamily="49" charset="0"/>
                <a:cs typeface="Courier New" panose="02070309020205020404" pitchFamily="49" charset="0"/>
              </a:rPr>
              <a:t>CMS_region</a:t>
            </a:r>
            <a:r>
              <a:rPr lang="en-US" altLang="en-US" sz="3195" b="1" dirty="0">
                <a:solidFill>
                  <a:schemeClr val="bg1"/>
                </a:solidFill>
                <a:latin typeface="Courier New" panose="02070309020205020404" pitchFamily="49" charset="0"/>
                <a:cs typeface="Courier New" panose="02070309020205020404" pitchFamily="49" charset="0"/>
              </a:rPr>
              <a:t> length=3 label='CMS Region'</a:t>
            </a:r>
          </a:p>
          <a:p>
            <a:r>
              <a:rPr lang="en-US" altLang="en-US" sz="3195" b="1" dirty="0">
                <a:solidFill>
                  <a:schemeClr val="bg1"/>
                </a:solidFill>
                <a:latin typeface="Courier New" panose="02070309020205020404" pitchFamily="49" charset="0"/>
                <a:cs typeface="Courier New" panose="02070309020205020404" pitchFamily="49" charset="0"/>
              </a:rPr>
              <a:t>Urban length=3 label='Urban/Rural Flag 1=Urban 0=Rural'</a:t>
            </a:r>
          </a:p>
          <a:p>
            <a:r>
              <a:rPr lang="en-US" altLang="en-US" sz="3195" b="1" dirty="0">
                <a:solidFill>
                  <a:schemeClr val="bg1"/>
                </a:solidFill>
                <a:latin typeface="Courier New" panose="02070309020205020404" pitchFamily="49" charset="0"/>
                <a:cs typeface="Courier New" panose="02070309020205020404" pitchFamily="49" charset="0"/>
              </a:rPr>
              <a:t>PTHRDMINS label= 'PT staffing (min/resident/day)';</a:t>
            </a:r>
          </a:p>
          <a:p>
            <a:endParaRPr lang="en-US" sz="3195" b="1" dirty="0">
              <a:solidFill>
                <a:schemeClr val="bg1"/>
              </a:solidFill>
              <a:latin typeface="Courier New" panose="02070309020205020404" pitchFamily="49" charset="0"/>
              <a:cs typeface="Courier New" panose="02070309020205020404" pitchFamily="49" charset="0"/>
            </a:endParaRPr>
          </a:p>
          <a:p>
            <a:r>
              <a:rPr lang="en-US" sz="3195" b="1" i="1" dirty="0"/>
              <a:t>LENGTH: BEFORE variable creation and before the SET STATEMENT</a:t>
            </a:r>
          </a:p>
          <a:p>
            <a:endParaRPr lang="en-US" sz="3195" b="1" i="1" dirty="0"/>
          </a:p>
          <a:p>
            <a:r>
              <a:rPr lang="en-US" altLang="en-US" sz="3195" b="1" dirty="0">
                <a:solidFill>
                  <a:schemeClr val="bg1"/>
                </a:solidFill>
                <a:latin typeface="Courier (W1)" pitchFamily="49" charset="0"/>
                <a:cs typeface="Courier New" panose="02070309020205020404" pitchFamily="49" charset="0"/>
              </a:rPr>
              <a:t>data </a:t>
            </a:r>
            <a:r>
              <a:rPr lang="en-US" altLang="en-US" sz="3195" b="1" dirty="0" err="1">
                <a:solidFill>
                  <a:schemeClr val="bg1"/>
                </a:solidFill>
                <a:latin typeface="Courier (W1)" pitchFamily="49" charset="0"/>
                <a:cs typeface="Courier New" panose="02070309020205020404" pitchFamily="49" charset="0"/>
              </a:rPr>
              <a:t>buildsamp</a:t>
            </a:r>
            <a:r>
              <a:rPr lang="en-US" altLang="en-US" sz="3195" b="1" dirty="0">
                <a:solidFill>
                  <a:schemeClr val="bg1"/>
                </a:solidFill>
                <a:latin typeface="Courier (W1)" pitchFamily="49" charset="0"/>
                <a:cs typeface="Courier New" panose="02070309020205020404" pitchFamily="49" charset="0"/>
              </a:rPr>
              <a:t>;</a:t>
            </a:r>
          </a:p>
          <a:p>
            <a:r>
              <a:rPr lang="en-US" altLang="en-US" sz="3195" b="1" dirty="0">
                <a:solidFill>
                  <a:schemeClr val="bg1"/>
                </a:solidFill>
                <a:latin typeface="Courier (W1)" pitchFamily="49" charset="0"/>
                <a:cs typeface="Courier New" panose="02070309020205020404" pitchFamily="49" charset="0"/>
              </a:rPr>
              <a:t>    length </a:t>
            </a:r>
            <a:r>
              <a:rPr lang="en-US" altLang="en-US" sz="3195" b="1" dirty="0" err="1">
                <a:solidFill>
                  <a:schemeClr val="bg1"/>
                </a:solidFill>
                <a:latin typeface="Courier (W1)" pitchFamily="49" charset="0"/>
                <a:cs typeface="Courier New" panose="02070309020205020404" pitchFamily="49" charset="0"/>
              </a:rPr>
              <a:t>samptype</a:t>
            </a:r>
            <a:r>
              <a:rPr lang="en-US" altLang="en-US" sz="3195" b="1" dirty="0">
                <a:solidFill>
                  <a:schemeClr val="bg1"/>
                </a:solidFill>
                <a:latin typeface="Courier (W1)" pitchFamily="49" charset="0"/>
                <a:cs typeface="Courier New" panose="02070309020205020404" pitchFamily="49" charset="0"/>
              </a:rPr>
              <a:t> $ 80;</a:t>
            </a:r>
          </a:p>
          <a:p>
            <a:r>
              <a:rPr lang="en-US" altLang="en-US" sz="3195" b="1" dirty="0">
                <a:solidFill>
                  <a:schemeClr val="bg1"/>
                </a:solidFill>
                <a:latin typeface="Courier (W1)" pitchFamily="49" charset="0"/>
                <a:cs typeface="Courier New" panose="02070309020205020404" pitchFamily="49" charset="0"/>
              </a:rPr>
              <a:t>    set </a:t>
            </a:r>
            <a:r>
              <a:rPr lang="en-US" altLang="en-US" sz="3195" b="1" dirty="0" err="1">
                <a:solidFill>
                  <a:schemeClr val="bg1"/>
                </a:solidFill>
                <a:latin typeface="Courier (W1)" pitchFamily="49" charset="0"/>
                <a:cs typeface="Courier New" panose="02070309020205020404" pitchFamily="49" charset="0"/>
              </a:rPr>
              <a:t>provider_preview</a:t>
            </a:r>
            <a:r>
              <a:rPr lang="en-US" altLang="en-US" sz="3195" b="1" dirty="0">
                <a:solidFill>
                  <a:schemeClr val="bg1"/>
                </a:solidFill>
                <a:latin typeface="Courier (W1)" pitchFamily="49" charset="0"/>
                <a:cs typeface="Courier New" panose="02070309020205020404" pitchFamily="49" charset="0"/>
              </a:rPr>
              <a:t>;</a:t>
            </a:r>
          </a:p>
          <a:p>
            <a:endParaRPr lang="en-US" sz="3195" b="1" dirty="0">
              <a:solidFill>
                <a:schemeClr val="bg1"/>
              </a:solidFill>
              <a:latin typeface="Courier (W1)" pitchFamily="49" charset="0"/>
              <a:cs typeface="Courier New" panose="02070309020205020404" pitchFamily="49" charset="0"/>
            </a:endParaRPr>
          </a:p>
          <a:p>
            <a:r>
              <a:rPr lang="en-US" sz="3195" b="1" dirty="0">
                <a:solidFill>
                  <a:schemeClr val="bg1"/>
                </a:solidFill>
                <a:latin typeface="Courier (W1)" pitchFamily="49" charset="0"/>
              </a:rPr>
              <a:t>if </a:t>
            </a:r>
            <a:r>
              <a:rPr lang="en-US" sz="3195" b="1" dirty="0" err="1">
                <a:solidFill>
                  <a:schemeClr val="bg1"/>
                </a:solidFill>
                <a:latin typeface="Courier (W1)" pitchFamily="49" charset="0"/>
              </a:rPr>
              <a:t>sff</a:t>
            </a:r>
            <a:r>
              <a:rPr lang="en-US" sz="3195" b="1" dirty="0">
                <a:solidFill>
                  <a:schemeClr val="bg1"/>
                </a:solidFill>
                <a:latin typeface="Courier (W1)" pitchFamily="49" charset="0"/>
              </a:rPr>
              <a:t>=1 then </a:t>
            </a:r>
            <a:r>
              <a:rPr lang="en-US" sz="3195" b="1" dirty="0" err="1">
                <a:solidFill>
                  <a:schemeClr val="bg1"/>
                </a:solidFill>
                <a:latin typeface="Courier (W1)" pitchFamily="49" charset="0"/>
              </a:rPr>
              <a:t>samptype</a:t>
            </a:r>
            <a:r>
              <a:rPr lang="en-US" sz="3195" b="1" dirty="0">
                <a:solidFill>
                  <a:schemeClr val="bg1"/>
                </a:solidFill>
                <a:latin typeface="Courier (W1)" pitchFamily="49" charset="0"/>
              </a:rPr>
              <a:t>=</a:t>
            </a:r>
            <a:r>
              <a:rPr lang="en-US" sz="3195" b="1" dirty="0" err="1">
                <a:solidFill>
                  <a:schemeClr val="bg1"/>
                </a:solidFill>
                <a:latin typeface="Courier (W1)" pitchFamily="49" charset="0"/>
              </a:rPr>
              <a:t>catx</a:t>
            </a:r>
            <a:r>
              <a:rPr lang="en-US" sz="3195" b="1" dirty="0">
                <a:solidFill>
                  <a:schemeClr val="bg1"/>
                </a:solidFill>
                <a:latin typeface="Courier (W1)" pitchFamily="49" charset="0"/>
              </a:rPr>
              <a:t>('_',</a:t>
            </a:r>
            <a:r>
              <a:rPr lang="en-US" sz="3195" b="1" dirty="0" err="1">
                <a:solidFill>
                  <a:schemeClr val="bg1"/>
                </a:solidFill>
                <a:latin typeface="Courier (W1)" pitchFamily="49" charset="0"/>
              </a:rPr>
              <a:t>samptype</a:t>
            </a:r>
            <a:r>
              <a:rPr lang="en-US" sz="3195" b="1" dirty="0">
                <a:solidFill>
                  <a:schemeClr val="bg1"/>
                </a:solidFill>
                <a:latin typeface="Courier (W1)" pitchFamily="49" charset="0"/>
              </a:rPr>
              <a:t>,'SFF');</a:t>
            </a:r>
          </a:p>
          <a:p>
            <a:endParaRPr lang="en-US" sz="3195" b="1" dirty="0">
              <a:solidFill>
                <a:schemeClr val="bg1"/>
              </a:solidFill>
              <a:latin typeface="Courier (W1)" pitchFamily="49" charset="0"/>
            </a:endParaRPr>
          </a:p>
          <a:p>
            <a:r>
              <a:rPr lang="en-US" sz="3195" b="1" dirty="0">
                <a:solidFill>
                  <a:schemeClr val="bg1"/>
                </a:solidFill>
                <a:latin typeface="Courier (W1)" pitchFamily="49" charset="0"/>
              </a:rPr>
              <a:t>run;</a:t>
            </a:r>
          </a:p>
          <a:p>
            <a:endParaRPr lang="en-US" sz="3195" b="1" dirty="0">
              <a:solidFill>
                <a:schemeClr val="bg1"/>
              </a:solidFill>
              <a:latin typeface="Courier New" panose="02070309020205020404" pitchFamily="49" charset="0"/>
              <a:cs typeface="Courier New" panose="02070309020205020404" pitchFamily="49" charset="0"/>
            </a:endParaRPr>
          </a:p>
        </p:txBody>
      </p:sp>
      <p:sp>
        <p:nvSpPr>
          <p:cNvPr id="67" name="Action Button: Home 66">
            <a:hlinkClick r:id="" action="ppaction://hlinkshowjump?jump=firstslide" highlightClick="1"/>
          </p:cNvPr>
          <p:cNvSpPr/>
          <p:nvPr/>
        </p:nvSpPr>
        <p:spPr>
          <a:xfrm>
            <a:off x="35903553" y="19473738"/>
            <a:ext cx="1154375" cy="1103259"/>
          </a:xfrm>
          <a:prstGeom prst="actionButtonHom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216" tIns="45608" rIns="91216" bIns="45608" numCol="1" spcCol="0" rtlCol="0" fromWordArt="0" anchor="ctr" anchorCtr="0" forceAA="0" compatLnSpc="1">
            <a:prstTxWarp prst="textNoShape">
              <a:avLst/>
            </a:prstTxWarp>
            <a:noAutofit/>
          </a:bodyPr>
          <a:lstStyle/>
          <a:p>
            <a:pPr algn="ctr" defTabSz="551703"/>
            <a:endParaRPr lang="en-US" sz="2171" dirty="0">
              <a:solidFill>
                <a:prstClr val="white"/>
              </a:solidFill>
              <a:latin typeface="Arial" charset="0"/>
            </a:endParaRPr>
          </a:p>
        </p:txBody>
      </p:sp>
      <p:sp>
        <p:nvSpPr>
          <p:cNvPr id="69" name="Right Arrow 68">
            <a:hlinkClick r:id="" action="ppaction://hlinkshowjump?jump=nextslide"/>
          </p:cNvPr>
          <p:cNvSpPr/>
          <p:nvPr/>
        </p:nvSpPr>
        <p:spPr>
          <a:xfrm>
            <a:off x="35903553" y="17975000"/>
            <a:ext cx="1154375" cy="1318391"/>
          </a:xfrm>
          <a:prstGeom prst="rightArrow">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589"/>
          </a:p>
        </p:txBody>
      </p:sp>
      <p:sp>
        <p:nvSpPr>
          <p:cNvPr id="70" name="Left Arrow 69">
            <a:hlinkClick r:id="" action="ppaction://hlinkshowjump?jump=previousslide"/>
          </p:cNvPr>
          <p:cNvSpPr/>
          <p:nvPr/>
        </p:nvSpPr>
        <p:spPr>
          <a:xfrm>
            <a:off x="35839175" y="16742569"/>
            <a:ext cx="1154375" cy="1232430"/>
          </a:xfrm>
          <a:prstGeom prst="leftArrow">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589"/>
          </a:p>
        </p:txBody>
      </p:sp>
      <p:sp>
        <p:nvSpPr>
          <p:cNvPr id="71" name="Rectangle 70"/>
          <p:cNvSpPr/>
          <p:nvPr/>
        </p:nvSpPr>
        <p:spPr>
          <a:xfrm>
            <a:off x="45958" y="20554375"/>
            <a:ext cx="37398485" cy="460865"/>
          </a:xfrm>
          <a:prstGeom prst="rect">
            <a:avLst/>
          </a:prstGeom>
        </p:spPr>
        <p:txBody>
          <a:bodyPr wrap="square">
            <a:spAutoFit/>
          </a:bodyPr>
          <a:lstStyle/>
          <a:p>
            <a:pPr algn="ctr"/>
            <a:r>
              <a:rPr lang="en-US" sz="2396" dirty="0">
                <a:solidFill>
                  <a:schemeClr val="bg1"/>
                </a:solidFill>
              </a:rPr>
              <a:t>SAS and all other SAS Institute Inc. product or service names are registered trademarks or trademarks of SAS Institute Inc. in the USA and other countries. ® indicates USA registration. Other brand and product names are trademarks of their respective companies.</a:t>
            </a:r>
          </a:p>
        </p:txBody>
      </p:sp>
      <p:pic>
        <p:nvPicPr>
          <p:cNvPr id="72" name="Picture 3"/>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9454023" y="942636"/>
            <a:ext cx="2099074" cy="15954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5" name="Rounded Rectangle 34">
            <a:hlinkClick r:id="rId4" action="ppaction://hlinksldjump"/>
          </p:cNvPr>
          <p:cNvSpPr/>
          <p:nvPr/>
        </p:nvSpPr>
        <p:spPr>
          <a:xfrm>
            <a:off x="409572" y="12208871"/>
            <a:ext cx="6925205" cy="1221009"/>
          </a:xfrm>
          <a:prstGeom prst="roundRect">
            <a:avLst/>
          </a:prstGeom>
          <a:solidFill>
            <a:srgbClr val="FFFF00"/>
          </a:solidFill>
          <a:ln>
            <a:solidFill>
              <a:srgbClr val="FFFF00"/>
            </a:solidFill>
          </a:ln>
        </p:spPr>
        <p:style>
          <a:lnRef idx="0">
            <a:schemeClr val="accent4"/>
          </a:lnRef>
          <a:fillRef idx="3">
            <a:schemeClr val="accent4"/>
          </a:fillRef>
          <a:effectRef idx="3">
            <a:schemeClr val="accent4"/>
          </a:effectRef>
          <a:fontRef idx="minor">
            <a:schemeClr val="lt1"/>
          </a:fontRef>
        </p:style>
        <p:txBody>
          <a:bodyPr rtlCol="0" anchor="ctr"/>
          <a:lstStyle/>
          <a:p>
            <a:pPr algn="ctr" defTabSz="551703"/>
            <a:r>
              <a:rPr lang="en-US" sz="6584" dirty="0">
                <a:solidFill>
                  <a:schemeClr val="bg2"/>
                </a:solidFill>
                <a:latin typeface="Arial" charset="0"/>
                <a:ea typeface="Arial" charset="0"/>
                <a:cs typeface="Arial" charset="0"/>
              </a:rPr>
              <a:t>Litter Box</a:t>
            </a:r>
            <a:endParaRPr lang="en-US" sz="5387" dirty="0">
              <a:solidFill>
                <a:schemeClr val="bg2"/>
              </a:solidFill>
              <a:latin typeface="Arial" charset="0"/>
              <a:ea typeface="Arial" charset="0"/>
              <a:cs typeface="Arial" charset="0"/>
            </a:endParaRPr>
          </a:p>
        </p:txBody>
      </p:sp>
      <p:sp>
        <p:nvSpPr>
          <p:cNvPr id="36" name="TextBox 35"/>
          <p:cNvSpPr txBox="1"/>
          <p:nvPr/>
        </p:nvSpPr>
        <p:spPr>
          <a:xfrm>
            <a:off x="22352402" y="6054232"/>
            <a:ext cx="12083871" cy="15756050"/>
          </a:xfrm>
          <a:prstGeom prst="rect">
            <a:avLst/>
          </a:prstGeom>
          <a:noFill/>
        </p:spPr>
        <p:txBody>
          <a:bodyPr wrap="square" lIns="24957" tIns="12478" rIns="24957" bIns="12478" rtlCol="0">
            <a:spAutoFit/>
          </a:bodyPr>
          <a:lstStyle/>
          <a:p>
            <a:r>
              <a:rPr lang="en-US" sz="3195" b="1" i="1" dirty="0"/>
              <a:t>Failure to use a length statement when using the CAT FUNCTIONS can have unpredictable results</a:t>
            </a:r>
            <a:r>
              <a:rPr lang="en-US" sz="3195" b="1" dirty="0"/>
              <a:t>, depending on your operating environment and whether or not a temporary buffer is used for the resulting string.  If a temporary buffer is used, you may end up with a truncated result. If the function maps directly to the result variable with an inadequate length, you will get a blank result, a warning and note, and the data step error code is set to 1.</a:t>
            </a:r>
          </a:p>
          <a:p>
            <a:endParaRPr lang="en-US" sz="3195" b="1" dirty="0"/>
          </a:p>
          <a:p>
            <a:r>
              <a:rPr lang="en-US" sz="3195" b="1" dirty="0"/>
              <a:t>If a length of a result variable is too short for CAT CALLS, the result variables are never set to blank. Instead, a truncated result occurs, with a warning, note, and data step error code set to 1. </a:t>
            </a:r>
          </a:p>
          <a:p>
            <a:endParaRPr lang="en-US" sz="3195" b="1" dirty="0"/>
          </a:p>
          <a:p>
            <a:r>
              <a:rPr lang="en-US" sz="3195" b="1" i="1" dirty="0"/>
              <a:t>Depending on  where CAT functions are utilized, the maximum length of a result can vary. </a:t>
            </a:r>
          </a:p>
          <a:p>
            <a:pPr marL="456423" indent="-456423">
              <a:buFont typeface="Arial" panose="020B0604020202020204" pitchFamily="34" charset="0"/>
              <a:buChar char="•"/>
            </a:pPr>
            <a:r>
              <a:rPr lang="en-US" sz="3195" b="1" dirty="0"/>
              <a:t>If used in a WHERE clauses or with PROC SQL, the maximum length is 200.</a:t>
            </a:r>
          </a:p>
          <a:p>
            <a:pPr marL="456423" indent="-456423">
              <a:buFont typeface="Arial" panose="020B0604020202020204" pitchFamily="34" charset="0"/>
              <a:buChar char="•"/>
            </a:pPr>
            <a:r>
              <a:rPr lang="en-US" sz="3195" b="1" dirty="0"/>
              <a:t>If used in a DATA STEP, the maximum length is 32,767.</a:t>
            </a:r>
          </a:p>
          <a:p>
            <a:pPr marL="456423" indent="-456423">
              <a:buFont typeface="Arial" panose="020B0604020202020204" pitchFamily="34" charset="0"/>
              <a:buChar char="•"/>
            </a:pPr>
            <a:r>
              <a:rPr lang="en-US" sz="3195" b="1" dirty="0"/>
              <a:t>If called from the macro processor, the maximum length is 65,534.</a:t>
            </a:r>
          </a:p>
          <a:p>
            <a:pPr marL="456423" indent="-456423">
              <a:buFont typeface="Arial" panose="020B0604020202020204" pitchFamily="34" charset="0"/>
              <a:buChar char="•"/>
            </a:pPr>
            <a:endParaRPr lang="en-US" sz="3195" b="1" dirty="0"/>
          </a:p>
          <a:p>
            <a:r>
              <a:rPr lang="en-US" sz="3195" b="1" i="1" dirty="0"/>
              <a:t>Results for  CAT functions and CAT CALLs are always character, and should not be reserved SAS variables. </a:t>
            </a:r>
            <a:r>
              <a:rPr lang="en-US" sz="3195" b="1" dirty="0"/>
              <a:t>Items to be concatenated can be character or numeric. If an input item is numeric, it is converted to </a:t>
            </a:r>
            <a:r>
              <a:rPr lang="en-US" sz="3195" b="1" dirty="0" err="1"/>
              <a:t>BESTw</a:t>
            </a:r>
            <a:r>
              <a:rPr lang="en-US" sz="3195" b="1" dirty="0"/>
              <a:t>. format automatically and  leading/trailing blanks are omitted.</a:t>
            </a:r>
          </a:p>
          <a:p>
            <a:endParaRPr lang="en-US" sz="3195" b="1" dirty="0"/>
          </a:p>
          <a:p>
            <a:r>
              <a:rPr lang="en-US" sz="3195" b="1" i="1" dirty="0"/>
              <a:t>If an input item is blank and a delimited is specified, CAT functions and CAT CALLs remove the delimiter for the blank variable.</a:t>
            </a:r>
          </a:p>
          <a:p>
            <a:pPr marL="456423" indent="-456423">
              <a:buFont typeface="Arial" panose="020B0604020202020204" pitchFamily="34" charset="0"/>
              <a:buChar char="•"/>
            </a:pPr>
            <a:endParaRPr lang="en-US" sz="3195" b="1" dirty="0"/>
          </a:p>
          <a:p>
            <a:pPr marL="456423" indent="-456423">
              <a:buFont typeface="Arial" panose="020B0604020202020204" pitchFamily="34" charset="0"/>
              <a:buChar char="•"/>
            </a:pPr>
            <a:endParaRPr lang="en-US" sz="3195" b="1" dirty="0"/>
          </a:p>
          <a:p>
            <a:pPr marL="456423" indent="-456423">
              <a:buFont typeface="Arial" panose="020B0604020202020204" pitchFamily="34" charset="0"/>
              <a:buChar char="•"/>
            </a:pPr>
            <a:endParaRPr lang="en-US" sz="3195" b="1" dirty="0"/>
          </a:p>
          <a:p>
            <a:endParaRPr lang="en-US" sz="3195" b="1" dirty="0"/>
          </a:p>
          <a:p>
            <a:endParaRPr lang="en-US" sz="3195" b="1" dirty="0"/>
          </a:p>
        </p:txBody>
      </p:sp>
    </p:spTree>
    <p:extLst>
      <p:ext uri="{BB962C8B-B14F-4D97-AF65-F5344CB8AC3E}">
        <p14:creationId xmlns:p14="http://schemas.microsoft.com/office/powerpoint/2010/main" val="1065293428"/>
      </p:ext>
    </p:extLst>
  </p:cSld>
  <p:clrMapOvr>
    <a:masterClrMapping/>
  </p:clrMapOvr>
  <mc:AlternateContent xmlns:mc="http://schemas.openxmlformats.org/markup-compatibility/2006">
    <mc:Choice xmlns:p14="http://schemas.microsoft.com/office/powerpoint/2010/main" Requires="p14">
      <p:transition p14:dur="0" advClick="0"/>
    </mc:Choice>
    <mc:Fallback>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5852" y="652979"/>
            <a:ext cx="23247708" cy="2213488"/>
          </a:xfrm>
        </p:spPr>
        <p:txBody>
          <a:bodyPr>
            <a:noAutofit/>
          </a:bodyPr>
          <a:lstStyle/>
          <a:p>
            <a:pPr algn="ctr"/>
            <a:r>
              <a:rPr lang="en-US" sz="8779" b="1" dirty="0" err="1">
                <a:solidFill>
                  <a:srgbClr val="FFFF00"/>
                </a:solidFill>
              </a:rPr>
              <a:t>Purrfectly</a:t>
            </a:r>
            <a:r>
              <a:rPr lang="en-US" sz="8779" b="1" dirty="0">
                <a:solidFill>
                  <a:srgbClr val="FFFF00"/>
                </a:solidFill>
              </a:rPr>
              <a:t> Fabulous Feline Functions</a:t>
            </a:r>
          </a:p>
        </p:txBody>
      </p:sp>
      <p:sp>
        <p:nvSpPr>
          <p:cNvPr id="3" name="Subtitle 2"/>
          <p:cNvSpPr>
            <a:spLocks noGrp="1"/>
          </p:cNvSpPr>
          <p:nvPr>
            <p:ph type="body" idx="1"/>
          </p:nvPr>
        </p:nvSpPr>
        <p:spPr>
          <a:xfrm>
            <a:off x="7255852" y="2866467"/>
            <a:ext cx="23486216" cy="798831"/>
          </a:xfrm>
        </p:spPr>
        <p:txBody>
          <a:bodyPr>
            <a:noAutofit/>
          </a:bodyPr>
          <a:lstStyle/>
          <a:p>
            <a:pPr algn="ctr"/>
            <a:r>
              <a:rPr lang="en-US" sz="4393" b="1" dirty="0">
                <a:solidFill>
                  <a:schemeClr val="tx1"/>
                </a:solidFill>
              </a:rPr>
              <a:t>Louise S. Hadden, Abt Associates Inc.</a:t>
            </a:r>
          </a:p>
        </p:txBody>
      </p:sp>
      <p:sp>
        <p:nvSpPr>
          <p:cNvPr id="4" name="TextBox 3"/>
          <p:cNvSpPr txBox="1"/>
          <p:nvPr/>
        </p:nvSpPr>
        <p:spPr>
          <a:xfrm>
            <a:off x="409572" y="15628063"/>
            <a:ext cx="6925205" cy="1566940"/>
          </a:xfrm>
          <a:prstGeom prst="rect">
            <a:avLst/>
          </a:prstGeom>
          <a:noFill/>
        </p:spPr>
        <p:txBody>
          <a:bodyPr wrap="square" rtlCol="0">
            <a:spAutoFit/>
          </a:bodyPr>
          <a:lstStyle/>
          <a:p>
            <a:pPr algn="ctr"/>
            <a:r>
              <a:rPr lang="en-US" sz="4792" dirty="0"/>
              <a:t>Click Headings Above to View Content</a:t>
            </a:r>
          </a:p>
        </p:txBody>
      </p:sp>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841142" y="548682"/>
            <a:ext cx="3883015" cy="3757934"/>
          </a:xfrm>
          <a:prstGeom prst="rect">
            <a:avLst/>
          </a:prstGeom>
        </p:spPr>
      </p:pic>
      <p:grpSp>
        <p:nvGrpSpPr>
          <p:cNvPr id="6" name="Group 5"/>
          <p:cNvGrpSpPr/>
          <p:nvPr/>
        </p:nvGrpSpPr>
        <p:grpSpPr>
          <a:xfrm>
            <a:off x="1181262" y="17691470"/>
            <a:ext cx="5381824" cy="1782269"/>
            <a:chOff x="2216423" y="17722184"/>
            <a:chExt cx="2552941" cy="1043609"/>
          </a:xfrm>
        </p:grpSpPr>
        <p:pic>
          <p:nvPicPr>
            <p:cNvPr id="32" name="Picture 172" descr="Lady-and-the-Tramp-0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05537" y="17722184"/>
              <a:ext cx="994864" cy="104360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33" name="Picture 3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V="1">
              <a:off x="2216423" y="17778092"/>
              <a:ext cx="659780" cy="882098"/>
            </a:xfrm>
            <a:prstGeom prst="rect">
              <a:avLst/>
            </a:prstGeom>
          </p:spPr>
        </p:pic>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flipV="1">
              <a:off x="4109584" y="17802940"/>
              <a:ext cx="659780" cy="882098"/>
            </a:xfrm>
            <a:prstGeom prst="rect">
              <a:avLst/>
            </a:prstGeom>
          </p:spPr>
        </p:pic>
      </p:grpSp>
      <p:sp>
        <p:nvSpPr>
          <p:cNvPr id="36" name="TextBox 35"/>
          <p:cNvSpPr txBox="1"/>
          <p:nvPr/>
        </p:nvSpPr>
        <p:spPr>
          <a:xfrm>
            <a:off x="8932780" y="6151663"/>
            <a:ext cx="12260065" cy="8136419"/>
          </a:xfrm>
          <a:prstGeom prst="rect">
            <a:avLst/>
          </a:prstGeom>
          <a:noFill/>
        </p:spPr>
        <p:txBody>
          <a:bodyPr wrap="square" lIns="24957" tIns="12478" rIns="24957" bIns="12478" rtlCol="0">
            <a:spAutoFit/>
          </a:bodyPr>
          <a:lstStyle/>
          <a:p>
            <a:r>
              <a:rPr lang="en-US" sz="4792" b="1" dirty="0">
                <a:solidFill>
                  <a:schemeClr val="bg1"/>
                </a:solidFill>
              </a:rPr>
              <a:t>Use of the fabulous feline functions and call routines saves time in both coding and in processing.  While results of using the combination method, CAT functions and CAT CALL routines are similar, the feline functions and call routines use less code and process concatenations faster.  It is </a:t>
            </a:r>
            <a:r>
              <a:rPr lang="en-US" sz="4792" b="1" dirty="0" err="1">
                <a:solidFill>
                  <a:schemeClr val="bg1"/>
                </a:solidFill>
              </a:rPr>
              <a:t>purrfectly</a:t>
            </a:r>
            <a:r>
              <a:rPr lang="en-US" sz="4792" b="1" dirty="0">
                <a:solidFill>
                  <a:schemeClr val="bg1"/>
                </a:solidFill>
              </a:rPr>
              <a:t> clear that the CAT functions and call routines are valuable additions to the SAS® programmer’s toolbox.  Try them out, and you’ll be become a CAT lover too!</a:t>
            </a:r>
          </a:p>
        </p:txBody>
      </p:sp>
      <p:sp>
        <p:nvSpPr>
          <p:cNvPr id="38" name="TextBox 37"/>
          <p:cNvSpPr txBox="1"/>
          <p:nvPr/>
        </p:nvSpPr>
        <p:spPr>
          <a:xfrm>
            <a:off x="10253009" y="4417807"/>
            <a:ext cx="4564182" cy="1039103"/>
          </a:xfrm>
          <a:prstGeom prst="rect">
            <a:avLst/>
          </a:prstGeom>
          <a:noFill/>
        </p:spPr>
        <p:txBody>
          <a:bodyPr wrap="square" lIns="24957" tIns="12478" rIns="24957" bIns="12478" rtlCol="0">
            <a:spAutoFit/>
          </a:bodyPr>
          <a:lstStyle/>
          <a:p>
            <a:pPr algn="ctr"/>
            <a:r>
              <a:rPr lang="en-US" sz="6589" b="1" dirty="0">
                <a:solidFill>
                  <a:srgbClr val="FFFF00"/>
                </a:solidFill>
              </a:rPr>
              <a:t>Conclusion</a:t>
            </a:r>
          </a:p>
        </p:txBody>
      </p:sp>
      <p:sp>
        <p:nvSpPr>
          <p:cNvPr id="43" name="TextBox 42"/>
          <p:cNvSpPr txBox="1"/>
          <p:nvPr/>
        </p:nvSpPr>
        <p:spPr>
          <a:xfrm>
            <a:off x="22748571" y="15595757"/>
            <a:ext cx="10830818" cy="4449502"/>
          </a:xfrm>
          <a:prstGeom prst="rect">
            <a:avLst/>
          </a:prstGeom>
          <a:noFill/>
        </p:spPr>
        <p:txBody>
          <a:bodyPr wrap="square" lIns="24957" tIns="12478" rIns="24957" bIns="12478" rtlCol="0">
            <a:spAutoFit/>
          </a:bodyPr>
          <a:lstStyle/>
          <a:p>
            <a:r>
              <a:rPr lang="en-US" sz="3195" b="1" dirty="0"/>
              <a:t>Your comments and questions are valued and encouraged.</a:t>
            </a:r>
          </a:p>
          <a:p>
            <a:endParaRPr lang="en-US" sz="3195" b="1" dirty="0"/>
          </a:p>
          <a:p>
            <a:r>
              <a:rPr lang="en-US" sz="3195" b="1" dirty="0"/>
              <a:t>Contact the author at:</a:t>
            </a:r>
          </a:p>
          <a:p>
            <a:r>
              <a:rPr lang="en-US" sz="3195" b="1" dirty="0"/>
              <a:t>Louise Hadden	</a:t>
            </a:r>
          </a:p>
          <a:p>
            <a:r>
              <a:rPr lang="en-US" sz="3195" b="1" dirty="0"/>
              <a:t>Abt Associates Inc.</a:t>
            </a:r>
          </a:p>
          <a:p>
            <a:r>
              <a:rPr lang="en-US" sz="3195" b="1" dirty="0"/>
              <a:t>10 Fawcett St.</a:t>
            </a:r>
          </a:p>
          <a:p>
            <a:r>
              <a:rPr lang="en-US" sz="3195" b="1" dirty="0"/>
              <a:t>Cambridge, MA   02138</a:t>
            </a:r>
          </a:p>
          <a:p>
            <a:r>
              <a:rPr lang="en-US" sz="3195" b="1" dirty="0"/>
              <a:t>(617) 349-2385 (work)</a:t>
            </a:r>
          </a:p>
          <a:p>
            <a:r>
              <a:rPr lang="en-US" sz="3195" b="1" dirty="0"/>
              <a:t>Email:  </a:t>
            </a:r>
            <a:r>
              <a:rPr lang="en-US" sz="3195" b="1" dirty="0" err="1"/>
              <a:t>louise_hadden@abtassoc.c</a:t>
            </a:r>
            <a:endParaRPr lang="en-US" sz="3195" dirty="0"/>
          </a:p>
        </p:txBody>
      </p:sp>
      <p:sp>
        <p:nvSpPr>
          <p:cNvPr id="45" name="TextBox 44"/>
          <p:cNvSpPr txBox="1"/>
          <p:nvPr/>
        </p:nvSpPr>
        <p:spPr>
          <a:xfrm>
            <a:off x="24281139" y="14075458"/>
            <a:ext cx="7847301" cy="1039103"/>
          </a:xfrm>
          <a:prstGeom prst="rect">
            <a:avLst/>
          </a:prstGeom>
          <a:noFill/>
        </p:spPr>
        <p:txBody>
          <a:bodyPr wrap="square" lIns="24957" tIns="12478" rIns="24957" bIns="12478" rtlCol="0">
            <a:spAutoFit/>
          </a:bodyPr>
          <a:lstStyle/>
          <a:p>
            <a:r>
              <a:rPr lang="en-US" sz="6589" b="1" dirty="0">
                <a:solidFill>
                  <a:srgbClr val="FFFF00"/>
                </a:solidFill>
              </a:rPr>
              <a:t>Contact Information</a:t>
            </a:r>
          </a:p>
        </p:txBody>
      </p:sp>
      <p:pic>
        <p:nvPicPr>
          <p:cNvPr id="46" name="Picture 4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3761544" y="7426637"/>
            <a:ext cx="210192" cy="210763"/>
          </a:xfrm>
          <a:prstGeom prst="rect">
            <a:avLst/>
          </a:prstGeom>
        </p:spPr>
      </p:pic>
      <p:sp>
        <p:nvSpPr>
          <p:cNvPr id="48" name="TextBox 47"/>
          <p:cNvSpPr txBox="1"/>
          <p:nvPr/>
        </p:nvSpPr>
        <p:spPr>
          <a:xfrm>
            <a:off x="22778550" y="6308569"/>
            <a:ext cx="10982993" cy="5432680"/>
          </a:xfrm>
          <a:prstGeom prst="rect">
            <a:avLst/>
          </a:prstGeom>
          <a:noFill/>
        </p:spPr>
        <p:txBody>
          <a:bodyPr wrap="square" lIns="24957" tIns="12478" rIns="24957" bIns="12478" rtlCol="0">
            <a:spAutoFit/>
          </a:bodyPr>
          <a:lstStyle/>
          <a:p>
            <a:r>
              <a:rPr lang="en-US" sz="3195" b="1" dirty="0"/>
              <a:t>Cody, Ron.  2004.  SAS® Functions by Example.  Cary, NC:  SAS Institute Inc.</a:t>
            </a:r>
          </a:p>
          <a:p>
            <a:endParaRPr lang="en-US" sz="3195" b="1" dirty="0"/>
          </a:p>
          <a:p>
            <a:r>
              <a:rPr lang="en-US" sz="3195" b="1" dirty="0" err="1"/>
              <a:t>Zdeb</a:t>
            </a:r>
            <a:r>
              <a:rPr lang="en-US" sz="3195" b="1" dirty="0"/>
              <a:t>, Mike.  NESUG 2009.  “Searching for Variable Values with CAT Functions: An Alternative to Arrays and Loops” http://www.nesug.org/Proceedings/nesug09/ff/ff04.pdf</a:t>
            </a:r>
          </a:p>
          <a:p>
            <a:endParaRPr lang="en-US" sz="3195" b="1" dirty="0"/>
          </a:p>
          <a:p>
            <a:r>
              <a:rPr lang="en-US" sz="3195" b="1" dirty="0"/>
              <a:t>Horstman, Joshua. 2013. “Let the CAT Out of the Bag: String Concatenation in SAS”</a:t>
            </a:r>
          </a:p>
          <a:p>
            <a:r>
              <a:rPr lang="en-US" sz="3195" b="1" dirty="0"/>
              <a:t>http://www.mwsug.org/proceedings/2013/S1/MWSUG-2013-S108.pdf</a:t>
            </a:r>
            <a:endParaRPr lang="en-US" sz="6589" dirty="0"/>
          </a:p>
        </p:txBody>
      </p:sp>
      <p:sp>
        <p:nvSpPr>
          <p:cNvPr id="49" name="TextBox 48"/>
          <p:cNvSpPr txBox="1"/>
          <p:nvPr/>
        </p:nvSpPr>
        <p:spPr>
          <a:xfrm rot="20470986">
            <a:off x="33845158" y="7510144"/>
            <a:ext cx="105097" cy="132736"/>
          </a:xfrm>
          <a:prstGeom prst="rect">
            <a:avLst/>
          </a:prstGeom>
          <a:noFill/>
        </p:spPr>
        <p:txBody>
          <a:bodyPr wrap="square" lIns="24957" tIns="12478" rIns="24957" bIns="12478" rtlCol="0">
            <a:spAutoFit/>
          </a:bodyPr>
          <a:lstStyle/>
          <a:p>
            <a:r>
              <a:rPr lang="en-US" sz="699" b="1" dirty="0"/>
              <a:t>S</a:t>
            </a:r>
          </a:p>
        </p:txBody>
      </p:sp>
      <p:sp>
        <p:nvSpPr>
          <p:cNvPr id="51" name="TextBox 50"/>
          <p:cNvSpPr txBox="1"/>
          <p:nvPr/>
        </p:nvSpPr>
        <p:spPr>
          <a:xfrm>
            <a:off x="24272773" y="4574714"/>
            <a:ext cx="7765683" cy="1039103"/>
          </a:xfrm>
          <a:prstGeom prst="rect">
            <a:avLst/>
          </a:prstGeom>
          <a:noFill/>
        </p:spPr>
        <p:txBody>
          <a:bodyPr wrap="square" lIns="24957" tIns="12478" rIns="24957" bIns="12478" rtlCol="0">
            <a:spAutoFit/>
          </a:bodyPr>
          <a:lstStyle/>
          <a:p>
            <a:r>
              <a:rPr lang="en-US" sz="6589" b="1" dirty="0">
                <a:solidFill>
                  <a:srgbClr val="FFFF00"/>
                </a:solidFill>
              </a:rPr>
              <a:t>References</a:t>
            </a:r>
          </a:p>
        </p:txBody>
      </p:sp>
      <p:pic>
        <p:nvPicPr>
          <p:cNvPr id="54" name="Picture 5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2685777" y="14075458"/>
            <a:ext cx="1214971" cy="1218271"/>
          </a:xfrm>
          <a:prstGeom prst="rect">
            <a:avLst/>
          </a:prstGeom>
          <a:solidFill>
            <a:schemeClr val="bg1"/>
          </a:solidFill>
        </p:spPr>
      </p:pic>
      <p:pic>
        <p:nvPicPr>
          <p:cNvPr id="56" name="Picture 5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2685777" y="4601395"/>
            <a:ext cx="1214971" cy="1218271"/>
          </a:xfrm>
          <a:prstGeom prst="rect">
            <a:avLst/>
          </a:prstGeom>
          <a:solidFill>
            <a:schemeClr val="bg1"/>
          </a:solidFill>
        </p:spPr>
      </p:pic>
      <p:pic>
        <p:nvPicPr>
          <p:cNvPr id="58" name="Picture 5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782700" y="4425289"/>
            <a:ext cx="1214971" cy="1218271"/>
          </a:xfrm>
          <a:prstGeom prst="rect">
            <a:avLst/>
          </a:prstGeom>
          <a:solidFill>
            <a:schemeClr val="bg1"/>
          </a:solidFill>
        </p:spPr>
      </p:pic>
      <p:sp>
        <p:nvSpPr>
          <p:cNvPr id="50" name="TextBox 49"/>
          <p:cNvSpPr txBox="1"/>
          <p:nvPr/>
        </p:nvSpPr>
        <p:spPr>
          <a:xfrm>
            <a:off x="8845494" y="16539226"/>
            <a:ext cx="10830818" cy="1499968"/>
          </a:xfrm>
          <a:prstGeom prst="rect">
            <a:avLst/>
          </a:prstGeom>
          <a:noFill/>
        </p:spPr>
        <p:txBody>
          <a:bodyPr wrap="square" lIns="24957" tIns="12478" rIns="24957" bIns="12478" rtlCol="0">
            <a:spAutoFit/>
          </a:bodyPr>
          <a:lstStyle/>
          <a:p>
            <a:r>
              <a:rPr lang="en-US" sz="3195" b="1" dirty="0"/>
              <a:t>The author extends her heartfelt gratitude to her “</a:t>
            </a:r>
            <a:r>
              <a:rPr lang="en-US" sz="3195" b="1" dirty="0" err="1"/>
              <a:t>funcy</a:t>
            </a:r>
            <a:r>
              <a:rPr lang="en-US" sz="3195" b="1" dirty="0"/>
              <a:t>” friends, mentors and colleagues, especially Ron Cody, Art Carpenter, Richann Watson, Mike </a:t>
            </a:r>
            <a:r>
              <a:rPr lang="en-US" sz="3195" b="1" dirty="0" err="1"/>
              <a:t>Zdeb</a:t>
            </a:r>
            <a:r>
              <a:rPr lang="en-US" sz="3195" b="1" dirty="0"/>
              <a:t> and Josh Horstman.</a:t>
            </a:r>
            <a:endParaRPr lang="en-US" sz="3195" dirty="0"/>
          </a:p>
        </p:txBody>
      </p:sp>
      <p:sp>
        <p:nvSpPr>
          <p:cNvPr id="52" name="TextBox 51"/>
          <p:cNvSpPr txBox="1"/>
          <p:nvPr/>
        </p:nvSpPr>
        <p:spPr>
          <a:xfrm>
            <a:off x="10378062" y="15018928"/>
            <a:ext cx="7847301" cy="1039103"/>
          </a:xfrm>
          <a:prstGeom prst="rect">
            <a:avLst/>
          </a:prstGeom>
          <a:noFill/>
        </p:spPr>
        <p:txBody>
          <a:bodyPr wrap="square" lIns="24957" tIns="12478" rIns="24957" bIns="12478" rtlCol="0">
            <a:spAutoFit/>
          </a:bodyPr>
          <a:lstStyle/>
          <a:p>
            <a:r>
              <a:rPr lang="en-US" sz="6589" b="1" dirty="0">
                <a:solidFill>
                  <a:srgbClr val="FFFF00"/>
                </a:solidFill>
              </a:rPr>
              <a:t>Acknowledgements</a:t>
            </a:r>
          </a:p>
        </p:txBody>
      </p:sp>
      <p:pic>
        <p:nvPicPr>
          <p:cNvPr id="53" name="Picture 5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782700" y="15018928"/>
            <a:ext cx="1214971" cy="1218271"/>
          </a:xfrm>
          <a:prstGeom prst="rect">
            <a:avLst/>
          </a:prstGeom>
          <a:solidFill>
            <a:schemeClr val="bg1"/>
          </a:solidFill>
        </p:spPr>
      </p:pic>
      <p:sp>
        <p:nvSpPr>
          <p:cNvPr id="55" name="Rectangle 54"/>
          <p:cNvSpPr/>
          <p:nvPr/>
        </p:nvSpPr>
        <p:spPr>
          <a:xfrm>
            <a:off x="45958" y="20554375"/>
            <a:ext cx="37398485" cy="460865"/>
          </a:xfrm>
          <a:prstGeom prst="rect">
            <a:avLst/>
          </a:prstGeom>
        </p:spPr>
        <p:txBody>
          <a:bodyPr wrap="square">
            <a:spAutoFit/>
          </a:bodyPr>
          <a:lstStyle/>
          <a:p>
            <a:pPr algn="ctr"/>
            <a:r>
              <a:rPr lang="en-US" sz="2396" dirty="0">
                <a:solidFill>
                  <a:schemeClr val="bg1"/>
                </a:solidFill>
              </a:rPr>
              <a:t>SAS and all other SAS Institute Inc. product or service names are registered trademarks or trademarks of SAS Institute Inc. in the USA and other countries. ® indicates USA registration. Other brand and product names are trademarks of their respective companies.</a:t>
            </a:r>
          </a:p>
        </p:txBody>
      </p:sp>
      <p:pic>
        <p:nvPicPr>
          <p:cNvPr id="59" name="Picture 58"/>
          <p:cNvPicPr/>
          <p:nvPr/>
        </p:nvPicPr>
        <p:blipFill>
          <a:blip r:embed="rId7">
            <a:extLst>
              <a:ext uri="{28A0092B-C50C-407E-A947-70E740481C1C}">
                <a14:useLocalDpi xmlns:a14="http://schemas.microsoft.com/office/drawing/2010/main" val="0"/>
              </a:ext>
            </a:extLst>
          </a:blip>
          <a:stretch>
            <a:fillRect/>
          </a:stretch>
        </p:blipFill>
        <p:spPr>
          <a:xfrm>
            <a:off x="29649360" y="16817515"/>
            <a:ext cx="3057890" cy="2785395"/>
          </a:xfrm>
          <a:prstGeom prst="rect">
            <a:avLst/>
          </a:prstGeom>
        </p:spPr>
      </p:pic>
      <p:sp>
        <p:nvSpPr>
          <p:cNvPr id="60" name="TextBox 59"/>
          <p:cNvSpPr txBox="1"/>
          <p:nvPr/>
        </p:nvSpPr>
        <p:spPr>
          <a:xfrm>
            <a:off x="8932780" y="18590760"/>
            <a:ext cx="12260065" cy="1499968"/>
          </a:xfrm>
          <a:prstGeom prst="rect">
            <a:avLst/>
          </a:prstGeom>
          <a:noFill/>
        </p:spPr>
        <p:txBody>
          <a:bodyPr wrap="square" lIns="24957" tIns="12478" rIns="24957" bIns="12478" rtlCol="0">
            <a:spAutoFit/>
          </a:bodyPr>
          <a:lstStyle/>
          <a:p>
            <a:r>
              <a:rPr lang="en-US" altLang="en-US" sz="3195" i="1" dirty="0">
                <a:solidFill>
                  <a:schemeClr val="bg1"/>
                </a:solidFill>
              </a:rPr>
              <a:t>All images are free to download from </a:t>
            </a:r>
            <a:r>
              <a:rPr lang="en-US" altLang="en-US" sz="3195" i="1" dirty="0">
                <a:solidFill>
                  <a:schemeClr val="bg1"/>
                </a:solidFill>
                <a:hlinkClick r:id="rId8"/>
              </a:rPr>
              <a:t>www.disney.com</a:t>
            </a:r>
            <a:r>
              <a:rPr lang="en-US" altLang="en-US" sz="3195" i="1" dirty="0">
                <a:solidFill>
                  <a:schemeClr val="bg1"/>
                </a:solidFill>
              </a:rPr>
              <a:t>.  They are from the movies </a:t>
            </a:r>
            <a:r>
              <a:rPr lang="en-US" altLang="en-US" sz="3195" i="1" u="sng" dirty="0">
                <a:solidFill>
                  <a:schemeClr val="bg1"/>
                </a:solidFill>
              </a:rPr>
              <a:t>Lady and the Tramp</a:t>
            </a:r>
            <a:r>
              <a:rPr lang="en-US" altLang="en-US" sz="3195" i="1" dirty="0">
                <a:solidFill>
                  <a:schemeClr val="bg1"/>
                </a:solidFill>
              </a:rPr>
              <a:t> (the famous Si and Am), the </a:t>
            </a:r>
            <a:r>
              <a:rPr lang="en-US" altLang="en-US" sz="3195" i="1" u="sng" dirty="0" err="1">
                <a:solidFill>
                  <a:schemeClr val="bg1"/>
                </a:solidFill>
              </a:rPr>
              <a:t>Aristocats</a:t>
            </a:r>
            <a:r>
              <a:rPr lang="en-US" altLang="en-US" sz="3195" i="1" dirty="0">
                <a:solidFill>
                  <a:schemeClr val="bg1"/>
                </a:solidFill>
              </a:rPr>
              <a:t>, and </a:t>
            </a:r>
            <a:r>
              <a:rPr lang="en-US" altLang="en-US" sz="3195" i="1" u="sng" dirty="0">
                <a:solidFill>
                  <a:schemeClr val="bg1"/>
                </a:solidFill>
              </a:rPr>
              <a:t>Oliver and Company</a:t>
            </a:r>
            <a:r>
              <a:rPr lang="en-US" altLang="en-US" sz="3195" i="1" dirty="0">
                <a:solidFill>
                  <a:schemeClr val="bg1"/>
                </a:solidFill>
              </a:rPr>
              <a:t>.</a:t>
            </a:r>
          </a:p>
        </p:txBody>
      </p:sp>
      <p:pic>
        <p:nvPicPr>
          <p:cNvPr id="61" name="Picture 5"/>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6177546" y="11741249"/>
            <a:ext cx="3471813" cy="222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2" name="Action Button: Home 61">
            <a:hlinkClick r:id="" action="ppaction://hlinkshowjump?jump=firstslide" highlightClick="1"/>
          </p:cNvPr>
          <p:cNvSpPr/>
          <p:nvPr/>
        </p:nvSpPr>
        <p:spPr>
          <a:xfrm>
            <a:off x="35903553" y="19473738"/>
            <a:ext cx="1154375" cy="1103259"/>
          </a:xfrm>
          <a:prstGeom prst="actionButtonHom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216" tIns="45608" rIns="91216" bIns="45608" numCol="1" spcCol="0" rtlCol="0" fromWordArt="0" anchor="ctr" anchorCtr="0" forceAA="0" compatLnSpc="1">
            <a:prstTxWarp prst="textNoShape">
              <a:avLst/>
            </a:prstTxWarp>
            <a:noAutofit/>
          </a:bodyPr>
          <a:lstStyle/>
          <a:p>
            <a:pPr algn="ctr" defTabSz="551703"/>
            <a:endParaRPr lang="en-US" sz="2171" dirty="0">
              <a:solidFill>
                <a:prstClr val="white"/>
              </a:solidFill>
              <a:latin typeface="Arial" charset="0"/>
            </a:endParaRPr>
          </a:p>
        </p:txBody>
      </p:sp>
      <p:sp>
        <p:nvSpPr>
          <p:cNvPr id="5" name="Left Arrow 4">
            <a:hlinkClick r:id="" action="ppaction://hlinkshowjump?jump=previousslide"/>
          </p:cNvPr>
          <p:cNvSpPr/>
          <p:nvPr/>
        </p:nvSpPr>
        <p:spPr>
          <a:xfrm>
            <a:off x="35856151" y="18039194"/>
            <a:ext cx="1154375" cy="1232430"/>
          </a:xfrm>
          <a:prstGeom prst="left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589"/>
          </a:p>
        </p:txBody>
      </p:sp>
      <p:sp>
        <p:nvSpPr>
          <p:cNvPr id="41" name="Rounded Rectangle 40">
            <a:hlinkClick r:id="rId10" action="ppaction://hlinksldjump"/>
          </p:cNvPr>
          <p:cNvSpPr/>
          <p:nvPr/>
        </p:nvSpPr>
        <p:spPr>
          <a:xfrm>
            <a:off x="407194" y="4833224"/>
            <a:ext cx="6925205" cy="1221009"/>
          </a:xfrm>
          <a:prstGeom prst="roundRect">
            <a:avLst/>
          </a:prstGeom>
          <a:solidFill>
            <a:srgbClr val="92D050"/>
          </a:solidFill>
        </p:spPr>
        <p:style>
          <a:lnRef idx="0">
            <a:schemeClr val="accent4"/>
          </a:lnRef>
          <a:fillRef idx="3">
            <a:schemeClr val="accent4"/>
          </a:fillRef>
          <a:effectRef idx="3">
            <a:schemeClr val="accent4"/>
          </a:effectRef>
          <a:fontRef idx="minor">
            <a:schemeClr val="lt1"/>
          </a:fontRef>
        </p:style>
        <p:txBody>
          <a:bodyPr rtlCol="0" anchor="ctr"/>
          <a:lstStyle/>
          <a:p>
            <a:pPr algn="ctr" defTabSz="551703"/>
            <a:r>
              <a:rPr lang="en-US" sz="6584" dirty="0">
                <a:solidFill>
                  <a:schemeClr val="bg2"/>
                </a:solidFill>
                <a:latin typeface="Arial" charset="0"/>
                <a:ea typeface="Arial" charset="0"/>
                <a:cs typeface="Arial" charset="0"/>
              </a:rPr>
              <a:t>Introduction</a:t>
            </a:r>
            <a:endParaRPr lang="en-US" sz="5387" dirty="0">
              <a:solidFill>
                <a:schemeClr val="bg2"/>
              </a:solidFill>
              <a:latin typeface="Arial" charset="0"/>
              <a:ea typeface="Arial" charset="0"/>
              <a:cs typeface="Arial" charset="0"/>
            </a:endParaRPr>
          </a:p>
        </p:txBody>
      </p:sp>
      <p:sp>
        <p:nvSpPr>
          <p:cNvPr id="47" name="Rounded Rectangle 46">
            <a:hlinkClick r:id="rId11" action="ppaction://hlinksldjump"/>
          </p:cNvPr>
          <p:cNvSpPr/>
          <p:nvPr/>
        </p:nvSpPr>
        <p:spPr>
          <a:xfrm>
            <a:off x="407194" y="10309368"/>
            <a:ext cx="6925205" cy="1221009"/>
          </a:xfrm>
          <a:prstGeom prst="roundRect">
            <a:avLst/>
          </a:prstGeom>
          <a:solidFill>
            <a:srgbClr val="92D050"/>
          </a:solidFill>
        </p:spPr>
        <p:style>
          <a:lnRef idx="0">
            <a:schemeClr val="accent4"/>
          </a:lnRef>
          <a:fillRef idx="3">
            <a:schemeClr val="accent4"/>
          </a:fillRef>
          <a:effectRef idx="3">
            <a:schemeClr val="accent4"/>
          </a:effectRef>
          <a:fontRef idx="minor">
            <a:schemeClr val="lt1"/>
          </a:fontRef>
        </p:style>
        <p:txBody>
          <a:bodyPr rtlCol="0" anchor="ctr"/>
          <a:lstStyle/>
          <a:p>
            <a:pPr algn="ctr" defTabSz="551703"/>
            <a:r>
              <a:rPr lang="en-US" sz="6584" dirty="0">
                <a:solidFill>
                  <a:schemeClr val="bg2"/>
                </a:solidFill>
                <a:latin typeface="Arial" charset="0"/>
                <a:ea typeface="Arial" charset="0"/>
                <a:cs typeface="Arial" charset="0"/>
              </a:rPr>
              <a:t>Examples</a:t>
            </a:r>
            <a:endParaRPr lang="en-US" sz="5387" dirty="0">
              <a:solidFill>
                <a:schemeClr val="bg2"/>
              </a:solidFill>
              <a:latin typeface="Arial" charset="0"/>
              <a:ea typeface="Arial" charset="0"/>
              <a:cs typeface="Arial" charset="0"/>
            </a:endParaRPr>
          </a:p>
        </p:txBody>
      </p:sp>
      <p:sp>
        <p:nvSpPr>
          <p:cNvPr id="57" name="Rounded Rectangle 56">
            <a:hlinkClick r:id="rId12" action="ppaction://hlinksldjump"/>
          </p:cNvPr>
          <p:cNvSpPr/>
          <p:nvPr/>
        </p:nvSpPr>
        <p:spPr>
          <a:xfrm>
            <a:off x="483742" y="6650635"/>
            <a:ext cx="6925205" cy="1221009"/>
          </a:xfrm>
          <a:prstGeom prst="roundRect">
            <a:avLst/>
          </a:prstGeom>
          <a:solidFill>
            <a:srgbClr val="92D050"/>
          </a:solidFill>
          <a:ln>
            <a:solidFill>
              <a:srgbClr val="92D050"/>
            </a:solidFill>
          </a:ln>
        </p:spPr>
        <p:style>
          <a:lnRef idx="0">
            <a:schemeClr val="accent4"/>
          </a:lnRef>
          <a:fillRef idx="3">
            <a:schemeClr val="accent4"/>
          </a:fillRef>
          <a:effectRef idx="3">
            <a:schemeClr val="accent4"/>
          </a:effectRef>
          <a:fontRef idx="minor">
            <a:schemeClr val="lt1"/>
          </a:fontRef>
        </p:style>
        <p:txBody>
          <a:bodyPr rtlCol="0" anchor="ctr"/>
          <a:lstStyle/>
          <a:p>
            <a:pPr algn="ctr" defTabSz="551703"/>
            <a:r>
              <a:rPr lang="en-US" sz="6584" dirty="0">
                <a:solidFill>
                  <a:schemeClr val="bg2"/>
                </a:solidFill>
                <a:latin typeface="Arial" charset="0"/>
                <a:ea typeface="Arial" charset="0"/>
                <a:cs typeface="Arial" charset="0"/>
              </a:rPr>
              <a:t>Cat Functions</a:t>
            </a:r>
            <a:endParaRPr lang="en-US" sz="5387" dirty="0">
              <a:solidFill>
                <a:schemeClr val="bg2"/>
              </a:solidFill>
              <a:latin typeface="Arial" charset="0"/>
              <a:ea typeface="Arial" charset="0"/>
              <a:cs typeface="Arial" charset="0"/>
            </a:endParaRPr>
          </a:p>
        </p:txBody>
      </p:sp>
      <p:sp>
        <p:nvSpPr>
          <p:cNvPr id="63" name="Rounded Rectangle 62">
            <a:hlinkClick r:id="rId13" action="ppaction://hlinksldjump"/>
          </p:cNvPr>
          <p:cNvSpPr/>
          <p:nvPr/>
        </p:nvSpPr>
        <p:spPr>
          <a:xfrm>
            <a:off x="430812" y="8445997"/>
            <a:ext cx="6925205" cy="1221009"/>
          </a:xfrm>
          <a:prstGeom prst="roundRect">
            <a:avLst/>
          </a:prstGeom>
          <a:solidFill>
            <a:srgbClr val="92D050"/>
          </a:solidFill>
        </p:spPr>
        <p:style>
          <a:lnRef idx="0">
            <a:schemeClr val="accent4"/>
          </a:lnRef>
          <a:fillRef idx="3">
            <a:schemeClr val="accent4"/>
          </a:fillRef>
          <a:effectRef idx="3">
            <a:schemeClr val="accent4"/>
          </a:effectRef>
          <a:fontRef idx="minor">
            <a:schemeClr val="lt1"/>
          </a:fontRef>
        </p:style>
        <p:txBody>
          <a:bodyPr rtlCol="0" anchor="ctr"/>
          <a:lstStyle/>
          <a:p>
            <a:pPr algn="ctr" defTabSz="551703"/>
            <a:r>
              <a:rPr lang="en-US" sz="6584" dirty="0">
                <a:solidFill>
                  <a:schemeClr val="bg2"/>
                </a:solidFill>
                <a:latin typeface="Arial" charset="0"/>
                <a:ea typeface="Arial" charset="0"/>
                <a:cs typeface="Arial" charset="0"/>
              </a:rPr>
              <a:t>Calling Cats</a:t>
            </a:r>
            <a:endParaRPr lang="en-US" sz="5387" dirty="0">
              <a:solidFill>
                <a:schemeClr val="bg2"/>
              </a:solidFill>
              <a:latin typeface="Arial" charset="0"/>
              <a:ea typeface="Arial" charset="0"/>
              <a:cs typeface="Arial" charset="0"/>
            </a:endParaRPr>
          </a:p>
        </p:txBody>
      </p:sp>
      <p:sp>
        <p:nvSpPr>
          <p:cNvPr id="64" name="Rounded Rectangle 63">
            <a:hlinkClick r:id="rId13" action="ppaction://hlinksldjump"/>
          </p:cNvPr>
          <p:cNvSpPr/>
          <p:nvPr/>
        </p:nvSpPr>
        <p:spPr>
          <a:xfrm>
            <a:off x="430812" y="14130597"/>
            <a:ext cx="6925205" cy="1221009"/>
          </a:xfrm>
          <a:prstGeom prst="roundRect">
            <a:avLst/>
          </a:prstGeom>
          <a:solidFill>
            <a:srgbClr val="FFFF00"/>
          </a:solidFill>
          <a:ln>
            <a:solidFill>
              <a:srgbClr val="FFFF00"/>
            </a:solidFill>
          </a:ln>
        </p:spPr>
        <p:style>
          <a:lnRef idx="0">
            <a:schemeClr val="accent4"/>
          </a:lnRef>
          <a:fillRef idx="3">
            <a:schemeClr val="accent4"/>
          </a:fillRef>
          <a:effectRef idx="3">
            <a:schemeClr val="accent4"/>
          </a:effectRef>
          <a:fontRef idx="minor">
            <a:schemeClr val="lt1"/>
          </a:fontRef>
        </p:style>
        <p:txBody>
          <a:bodyPr rtlCol="0" anchor="ctr"/>
          <a:lstStyle/>
          <a:p>
            <a:pPr algn="ctr" defTabSz="551703"/>
            <a:r>
              <a:rPr lang="en-US" sz="6584" dirty="0">
                <a:solidFill>
                  <a:schemeClr val="bg2"/>
                </a:solidFill>
                <a:latin typeface="Arial" charset="0"/>
                <a:ea typeface="Arial" charset="0"/>
                <a:cs typeface="Arial" charset="0"/>
              </a:rPr>
              <a:t>Conclusion</a:t>
            </a:r>
            <a:endParaRPr lang="en-US" sz="5387" dirty="0">
              <a:solidFill>
                <a:schemeClr val="bg2"/>
              </a:solidFill>
              <a:latin typeface="Arial" charset="0"/>
              <a:ea typeface="Arial" charset="0"/>
              <a:cs typeface="Arial" charset="0"/>
            </a:endParaRPr>
          </a:p>
        </p:txBody>
      </p:sp>
      <p:sp>
        <p:nvSpPr>
          <p:cNvPr id="65" name="Rounded Rectangle 64">
            <a:hlinkClick r:id="rId14" action="ppaction://hlinksldjump"/>
          </p:cNvPr>
          <p:cNvSpPr/>
          <p:nvPr/>
        </p:nvSpPr>
        <p:spPr>
          <a:xfrm>
            <a:off x="409572" y="12208871"/>
            <a:ext cx="6925205" cy="1221009"/>
          </a:xfrm>
          <a:prstGeom prst="roundRect">
            <a:avLst/>
          </a:prstGeom>
          <a:solidFill>
            <a:srgbClr val="92D050"/>
          </a:solidFill>
          <a:ln>
            <a:solidFill>
              <a:srgbClr val="92D050"/>
            </a:solidFill>
          </a:ln>
        </p:spPr>
        <p:style>
          <a:lnRef idx="0">
            <a:schemeClr val="accent4"/>
          </a:lnRef>
          <a:fillRef idx="3">
            <a:schemeClr val="accent4"/>
          </a:fillRef>
          <a:effectRef idx="3">
            <a:schemeClr val="accent4"/>
          </a:effectRef>
          <a:fontRef idx="minor">
            <a:schemeClr val="lt1"/>
          </a:fontRef>
        </p:style>
        <p:txBody>
          <a:bodyPr rtlCol="0" anchor="ctr"/>
          <a:lstStyle/>
          <a:p>
            <a:pPr algn="ctr" defTabSz="551703"/>
            <a:r>
              <a:rPr lang="en-US" sz="6584" dirty="0">
                <a:solidFill>
                  <a:schemeClr val="bg2"/>
                </a:solidFill>
                <a:latin typeface="Arial" charset="0"/>
                <a:ea typeface="Arial" charset="0"/>
                <a:cs typeface="Arial" charset="0"/>
              </a:rPr>
              <a:t>Litter Box</a:t>
            </a:r>
            <a:endParaRPr lang="en-US" sz="5387" dirty="0">
              <a:solidFill>
                <a:schemeClr val="bg2"/>
              </a:solidFill>
              <a:latin typeface="Arial" charset="0"/>
              <a:ea typeface="Arial" charset="0"/>
              <a:cs typeface="Arial" charset="0"/>
            </a:endParaRPr>
          </a:p>
        </p:txBody>
      </p:sp>
    </p:spTree>
    <p:extLst>
      <p:ext uri="{BB962C8B-B14F-4D97-AF65-F5344CB8AC3E}">
        <p14:creationId xmlns:p14="http://schemas.microsoft.com/office/powerpoint/2010/main" val="242250417"/>
      </p:ext>
    </p:extLst>
  </p:cSld>
  <p:clrMapOvr>
    <a:masterClrMapping/>
  </p:clrMapOvr>
  <mc:AlternateContent xmlns:mc="http://schemas.openxmlformats.org/markup-compatibility/2006">
    <mc:Choice xmlns:p14="http://schemas.microsoft.com/office/powerpoint/2010/main" Requires="p14">
      <p:transition p14:dur="0" advClick="0"/>
    </mc:Choice>
    <mc:Fallback>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5852" y="652979"/>
            <a:ext cx="23247708" cy="2213488"/>
          </a:xfrm>
        </p:spPr>
        <p:txBody>
          <a:bodyPr>
            <a:noAutofit/>
          </a:bodyPr>
          <a:lstStyle/>
          <a:p>
            <a:pPr algn="ctr"/>
            <a:r>
              <a:rPr lang="en-US" sz="8779" b="1" dirty="0" err="1">
                <a:solidFill>
                  <a:srgbClr val="FFFF00"/>
                </a:solidFill>
              </a:rPr>
              <a:t>Purrfectly</a:t>
            </a:r>
            <a:r>
              <a:rPr lang="en-US" sz="8779" b="1" dirty="0">
                <a:solidFill>
                  <a:srgbClr val="FFFF00"/>
                </a:solidFill>
              </a:rPr>
              <a:t> Fabulous Feline Functions</a:t>
            </a:r>
          </a:p>
        </p:txBody>
      </p:sp>
      <p:sp>
        <p:nvSpPr>
          <p:cNvPr id="3" name="Subtitle 2"/>
          <p:cNvSpPr>
            <a:spLocks noGrp="1"/>
          </p:cNvSpPr>
          <p:nvPr>
            <p:ph type="body" idx="1"/>
          </p:nvPr>
        </p:nvSpPr>
        <p:spPr>
          <a:xfrm>
            <a:off x="7255852" y="2866467"/>
            <a:ext cx="23486216" cy="798831"/>
          </a:xfrm>
        </p:spPr>
        <p:txBody>
          <a:bodyPr>
            <a:noAutofit/>
          </a:bodyPr>
          <a:lstStyle/>
          <a:p>
            <a:pPr algn="ctr"/>
            <a:r>
              <a:rPr lang="en-US" sz="4393" b="1" dirty="0">
                <a:solidFill>
                  <a:schemeClr val="tx1"/>
                </a:solidFill>
              </a:rPr>
              <a:t>Creating paragraphs with SAS®</a:t>
            </a:r>
          </a:p>
        </p:txBody>
      </p:sp>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841142" y="548682"/>
            <a:ext cx="3883015" cy="3757934"/>
          </a:xfrm>
          <a:prstGeom prst="rect">
            <a:avLst/>
          </a:prstGeom>
        </p:spPr>
      </p:pic>
      <p:sp>
        <p:nvSpPr>
          <p:cNvPr id="55" name="Rectangle 54"/>
          <p:cNvSpPr/>
          <p:nvPr/>
        </p:nvSpPr>
        <p:spPr>
          <a:xfrm>
            <a:off x="45958" y="20554375"/>
            <a:ext cx="37398485" cy="460865"/>
          </a:xfrm>
          <a:prstGeom prst="rect">
            <a:avLst/>
          </a:prstGeom>
        </p:spPr>
        <p:txBody>
          <a:bodyPr wrap="square">
            <a:spAutoFit/>
          </a:bodyPr>
          <a:lstStyle/>
          <a:p>
            <a:pPr algn="ctr"/>
            <a:r>
              <a:rPr lang="en-US" sz="2396" dirty="0">
                <a:solidFill>
                  <a:schemeClr val="bg1"/>
                </a:solidFill>
              </a:rPr>
              <a:t>SAS and all other SAS Institute Inc. product or service names are registered trademarks or trademarks of SAS Institute Inc. in the USA and other countries. ® indicates USA registration. Other brand and product names are trademarks of their respective companies.</a:t>
            </a:r>
          </a:p>
        </p:txBody>
      </p:sp>
      <p:sp>
        <p:nvSpPr>
          <p:cNvPr id="41" name="Rounded Rectangle 40">
            <a:hlinkClick r:id="rId4" action="ppaction://hlinksldjump"/>
          </p:cNvPr>
          <p:cNvSpPr/>
          <p:nvPr/>
        </p:nvSpPr>
        <p:spPr>
          <a:xfrm>
            <a:off x="407194" y="4833224"/>
            <a:ext cx="6925205" cy="1221009"/>
          </a:xfrm>
          <a:prstGeom prst="roundRect">
            <a:avLst/>
          </a:prstGeom>
          <a:solidFill>
            <a:srgbClr val="92D050"/>
          </a:solidFill>
        </p:spPr>
        <p:style>
          <a:lnRef idx="0">
            <a:schemeClr val="accent4"/>
          </a:lnRef>
          <a:fillRef idx="3">
            <a:schemeClr val="accent4"/>
          </a:fillRef>
          <a:effectRef idx="3">
            <a:schemeClr val="accent4"/>
          </a:effectRef>
          <a:fontRef idx="minor">
            <a:schemeClr val="lt1"/>
          </a:fontRef>
        </p:style>
        <p:txBody>
          <a:bodyPr rtlCol="0" anchor="ctr"/>
          <a:lstStyle/>
          <a:p>
            <a:pPr algn="ctr" defTabSz="551703"/>
            <a:r>
              <a:rPr lang="en-US" sz="6584" dirty="0">
                <a:solidFill>
                  <a:schemeClr val="bg2"/>
                </a:solidFill>
                <a:latin typeface="Arial" charset="0"/>
                <a:ea typeface="Arial" charset="0"/>
                <a:cs typeface="Arial" charset="0"/>
              </a:rPr>
              <a:t>Code Sample</a:t>
            </a:r>
            <a:endParaRPr lang="en-US" sz="5387" dirty="0">
              <a:solidFill>
                <a:schemeClr val="bg2"/>
              </a:solidFill>
              <a:latin typeface="Arial" charset="0"/>
              <a:ea typeface="Arial" charset="0"/>
              <a:cs typeface="Arial" charset="0"/>
            </a:endParaRPr>
          </a:p>
        </p:txBody>
      </p:sp>
      <p:sp>
        <p:nvSpPr>
          <p:cNvPr id="7" name="Action Button: Home 6">
            <a:hlinkClick r:id="" action="ppaction://hlinkshowjump?jump=firstslide" highlightClick="1"/>
          </p:cNvPr>
          <p:cNvSpPr/>
          <p:nvPr/>
        </p:nvSpPr>
        <p:spPr>
          <a:xfrm>
            <a:off x="483742" y="6663551"/>
            <a:ext cx="2464601" cy="2441781"/>
          </a:xfrm>
          <a:prstGeom prst="actionButtonHom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589"/>
          </a:p>
        </p:txBody>
      </p:sp>
      <p:sp>
        <p:nvSpPr>
          <p:cNvPr id="8" name="Action Button: Return 7">
            <a:hlinkClick r:id="rId5" action="ppaction://hlinksldjump" highlightClick="1"/>
          </p:cNvPr>
          <p:cNvSpPr/>
          <p:nvPr/>
        </p:nvSpPr>
        <p:spPr>
          <a:xfrm>
            <a:off x="483742" y="9584561"/>
            <a:ext cx="2464601" cy="2418960"/>
          </a:xfrm>
          <a:prstGeom prst="actionButtonReturn">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589"/>
          </a:p>
        </p:txBody>
      </p:sp>
      <p:sp>
        <p:nvSpPr>
          <p:cNvPr id="9" name="TextBox 8"/>
          <p:cNvSpPr txBox="1"/>
          <p:nvPr/>
        </p:nvSpPr>
        <p:spPr>
          <a:xfrm>
            <a:off x="3446195" y="6916626"/>
            <a:ext cx="3886204" cy="1935632"/>
          </a:xfrm>
          <a:prstGeom prst="rect">
            <a:avLst/>
          </a:prstGeom>
          <a:noFill/>
        </p:spPr>
        <p:txBody>
          <a:bodyPr wrap="square" rtlCol="0">
            <a:spAutoFit/>
          </a:bodyPr>
          <a:lstStyle/>
          <a:p>
            <a:pPr algn="ctr"/>
            <a:r>
              <a:rPr lang="en-US" sz="5990" dirty="0"/>
              <a:t>Back to the Beginning</a:t>
            </a:r>
          </a:p>
        </p:txBody>
      </p:sp>
      <p:sp>
        <p:nvSpPr>
          <p:cNvPr id="40" name="TextBox 39"/>
          <p:cNvSpPr txBox="1"/>
          <p:nvPr/>
        </p:nvSpPr>
        <p:spPr>
          <a:xfrm>
            <a:off x="3369648" y="9826225"/>
            <a:ext cx="3886204" cy="1935632"/>
          </a:xfrm>
          <a:prstGeom prst="rect">
            <a:avLst/>
          </a:prstGeom>
          <a:noFill/>
        </p:spPr>
        <p:txBody>
          <a:bodyPr wrap="square" rtlCol="0">
            <a:spAutoFit/>
          </a:bodyPr>
          <a:lstStyle/>
          <a:p>
            <a:pPr algn="ctr"/>
            <a:r>
              <a:rPr lang="en-US" sz="5990" dirty="0"/>
              <a:t>Back to the Examples</a:t>
            </a:r>
          </a:p>
        </p:txBody>
      </p:sp>
      <p:sp>
        <p:nvSpPr>
          <p:cNvPr id="10" name="TextBox 9"/>
          <p:cNvSpPr txBox="1"/>
          <p:nvPr/>
        </p:nvSpPr>
        <p:spPr>
          <a:xfrm>
            <a:off x="8443858" y="4472796"/>
            <a:ext cx="28280298" cy="14225358"/>
          </a:xfrm>
          <a:prstGeom prst="rect">
            <a:avLst/>
          </a:prstGeom>
          <a:noFill/>
        </p:spPr>
        <p:txBody>
          <a:bodyPr wrap="square" rtlCol="0">
            <a:spAutoFit/>
          </a:bodyPr>
          <a:lstStyle/>
          <a:p>
            <a:r>
              <a:rPr lang="en-US" sz="3993" dirty="0"/>
              <a:t>data </a:t>
            </a:r>
            <a:r>
              <a:rPr lang="en-US" sz="3993" dirty="0" err="1"/>
              <a:t>ratings_footer</a:t>
            </a:r>
            <a:r>
              <a:rPr lang="en-US" sz="3993" dirty="0"/>
              <a:t>;</a:t>
            </a:r>
          </a:p>
          <a:p>
            <a:r>
              <a:rPr lang="en-US" sz="3993" dirty="0"/>
              <a:t>    length blurb $ 32000 ;</a:t>
            </a:r>
          </a:p>
          <a:p>
            <a:r>
              <a:rPr lang="en-US" sz="3993" dirty="0"/>
              <a:t>    footer1="^{style [</a:t>
            </a:r>
            <a:r>
              <a:rPr lang="en-US" sz="3993" dirty="0" err="1"/>
              <a:t>fontstyle</a:t>
            </a:r>
            <a:r>
              <a:rPr lang="en-US" sz="3993" dirty="0"/>
              <a:t>=italic </a:t>
            </a:r>
            <a:r>
              <a:rPr lang="en-US" sz="3993" dirty="0" err="1"/>
              <a:t>fontsize</a:t>
            </a:r>
            <a:r>
              <a:rPr lang="en-US" sz="3993" dirty="0"/>
              <a:t>=10pt]The &amp;</a:t>
            </a:r>
            <a:r>
              <a:rPr lang="en-US" sz="3993" dirty="0" err="1"/>
              <a:t>currmonth</a:t>
            </a:r>
            <a:r>
              <a:rPr lang="en-US" sz="3993" dirty="0"/>
              <a:t>. &amp;</a:t>
            </a:r>
            <a:r>
              <a:rPr lang="en-US" sz="3993" dirty="0" err="1"/>
              <a:t>fileyear</a:t>
            </a:r>
            <a:r>
              <a:rPr lang="en-US" sz="3993" dirty="0"/>
              <a:t>. Five-Star ratings provided above will be displayed for}";</a:t>
            </a:r>
          </a:p>
          <a:p>
            <a:r>
              <a:rPr lang="en-US" sz="3993" dirty="0"/>
              <a:t>    footer2="^{style [</a:t>
            </a:r>
            <a:r>
              <a:rPr lang="en-US" sz="3993" dirty="0" err="1"/>
              <a:t>fontstyle</a:t>
            </a:r>
            <a:r>
              <a:rPr lang="en-US" sz="3993" dirty="0"/>
              <a:t>=italic </a:t>
            </a:r>
            <a:r>
              <a:rPr lang="en-US" sz="3993" dirty="0" err="1"/>
              <a:t>fontsize</a:t>
            </a:r>
            <a:r>
              <a:rPr lang="en-US" sz="3993" dirty="0"/>
              <a:t>=10pt] your nursing home on the Nursing Home Compare (NHC) website on &amp;</a:t>
            </a:r>
            <a:r>
              <a:rPr lang="en-US" sz="3993" dirty="0" err="1"/>
              <a:t>udate</a:t>
            </a:r>
            <a:r>
              <a:rPr lang="en-US" sz="3993" dirty="0"/>
              <a:t>..}";</a:t>
            </a:r>
          </a:p>
          <a:p>
            <a:r>
              <a:rPr lang="en-US" sz="3993" dirty="0"/>
              <a:t>    footer3="^{style [</a:t>
            </a:r>
            <a:r>
              <a:rPr lang="en-US" sz="3993" dirty="0" err="1"/>
              <a:t>fontstyle</a:t>
            </a:r>
            <a:r>
              <a:rPr lang="en-US" sz="3993" dirty="0"/>
              <a:t>=italic </a:t>
            </a:r>
            <a:r>
              <a:rPr lang="en-US" sz="3993" dirty="0" err="1"/>
              <a:t>fontsize</a:t>
            </a:r>
            <a:r>
              <a:rPr lang="en-US" sz="3993" dirty="0"/>
              <a:t>=10pt] The Quality Measure (QM) Rating that will be posted is based on MDS 3.0 quality}";</a:t>
            </a:r>
          </a:p>
          <a:p>
            <a:r>
              <a:rPr lang="en-US" sz="3993" dirty="0"/>
              <a:t>    footer4="^{style [</a:t>
            </a:r>
            <a:r>
              <a:rPr lang="en-US" sz="3993" dirty="0" err="1"/>
              <a:t>fontstyle</a:t>
            </a:r>
            <a:r>
              <a:rPr lang="en-US" sz="3993" dirty="0"/>
              <a:t>=italic </a:t>
            </a:r>
            <a:r>
              <a:rPr lang="en-US" sz="3993" dirty="0" err="1"/>
              <a:t>fontsize</a:t>
            </a:r>
            <a:r>
              <a:rPr lang="en-US" sz="3993" dirty="0"/>
              <a:t>=10pt] measures using data from the &amp;</a:t>
            </a:r>
            <a:r>
              <a:rPr lang="en-US" sz="3993" dirty="0" err="1"/>
              <a:t>qmperiod</a:t>
            </a:r>
            <a:r>
              <a:rPr lang="en-US" sz="3993" dirty="0"/>
              <a:t>., and claims-based quality measures using data from &amp;</a:t>
            </a:r>
            <a:r>
              <a:rPr lang="en-US" sz="3993" dirty="0" err="1"/>
              <a:t>cbperiod</a:t>
            </a:r>
            <a:r>
              <a:rPr lang="en-US" sz="3993" dirty="0"/>
              <a:t>..}";</a:t>
            </a:r>
          </a:p>
          <a:p>
            <a:r>
              <a:rPr lang="en-US" sz="3993" dirty="0"/>
              <a:t>    blurb=</a:t>
            </a:r>
            <a:r>
              <a:rPr lang="en-US" sz="3993" b="1" dirty="0"/>
              <a:t>CATT</a:t>
            </a:r>
            <a:r>
              <a:rPr lang="en-US" sz="3993" dirty="0"/>
              <a:t>(of footer1-footer4);</a:t>
            </a:r>
          </a:p>
          <a:p>
            <a:r>
              <a:rPr lang="en-US" sz="3993" dirty="0"/>
              <a:t>    label blurb =" "; /* label with non-printing character */</a:t>
            </a:r>
          </a:p>
          <a:p>
            <a:r>
              <a:rPr lang="en-US" sz="3993" dirty="0"/>
              <a:t>run;</a:t>
            </a:r>
          </a:p>
          <a:p>
            <a:r>
              <a:rPr lang="en-US" sz="3993" dirty="0"/>
              <a:t>….</a:t>
            </a:r>
          </a:p>
          <a:p>
            <a:r>
              <a:rPr lang="en-US" sz="3993" dirty="0" err="1"/>
              <a:t>ods</a:t>
            </a:r>
            <a:r>
              <a:rPr lang="en-US" sz="3993" dirty="0"/>
              <a:t> pdf file = ".\</a:t>
            </a:r>
            <a:r>
              <a:rPr lang="en-US" sz="3993" dirty="0" err="1"/>
              <a:t>testfiles</a:t>
            </a:r>
            <a:r>
              <a:rPr lang="en-US" sz="3993" dirty="0"/>
              <a:t>\A5set1##a50000&amp;fnum.##&amp;</a:t>
            </a:r>
            <a:r>
              <a:rPr lang="en-US" sz="3993" dirty="0" err="1"/>
              <a:t>facnode</a:t>
            </a:r>
            <a:r>
              <a:rPr lang="en-US" sz="3993" dirty="0"/>
              <a:t>._&amp;</a:t>
            </a:r>
            <a:r>
              <a:rPr lang="en-US" sz="3993" dirty="0" err="1"/>
              <a:t>provnum</a:t>
            </a:r>
            <a:r>
              <a:rPr lang="en-US" sz="3993" dirty="0"/>
              <a:t>._&amp;</a:t>
            </a:r>
            <a:r>
              <a:rPr lang="en-US" sz="3993" dirty="0" err="1"/>
              <a:t>stype</a:t>
            </a:r>
            <a:r>
              <a:rPr lang="en-US" sz="3993" dirty="0"/>
              <a:t>..pdf"  style=</a:t>
            </a:r>
            <a:r>
              <a:rPr lang="en-US" sz="3993" dirty="0" err="1"/>
              <a:t>styles.pearl</a:t>
            </a:r>
            <a:endParaRPr lang="en-US" sz="3993" dirty="0"/>
          </a:p>
          <a:p>
            <a:r>
              <a:rPr lang="en-US" sz="3993" dirty="0"/>
              <a:t>    </a:t>
            </a:r>
            <a:r>
              <a:rPr lang="en-US" sz="3993" dirty="0" err="1"/>
              <a:t>notoc</a:t>
            </a:r>
            <a:r>
              <a:rPr lang="en-US" sz="3993" dirty="0"/>
              <a:t> author='Abt Associates Inc.' </a:t>
            </a:r>
            <a:r>
              <a:rPr lang="en-US" sz="3993" dirty="0" err="1"/>
              <a:t>bookmarklist</a:t>
            </a:r>
            <a:r>
              <a:rPr lang="en-US" sz="3993" dirty="0"/>
              <a:t>=hide anchor='Table' compress=9;</a:t>
            </a:r>
          </a:p>
          <a:p>
            <a:r>
              <a:rPr lang="en-US" sz="3993" dirty="0"/>
              <a:t>….</a:t>
            </a:r>
          </a:p>
          <a:p>
            <a:r>
              <a:rPr lang="en-US" sz="3993" dirty="0"/>
              <a:t>/* reset style */</a:t>
            </a:r>
          </a:p>
          <a:p>
            <a:r>
              <a:rPr lang="en-US" sz="3993" dirty="0" err="1"/>
              <a:t>ods</a:t>
            </a:r>
            <a:r>
              <a:rPr lang="en-US" sz="3993" dirty="0"/>
              <a:t> pdf style=</a:t>
            </a:r>
            <a:r>
              <a:rPr lang="en-US" sz="3993" dirty="0" err="1"/>
              <a:t>styles.noborder</a:t>
            </a:r>
            <a:r>
              <a:rPr lang="en-US" sz="3993" dirty="0"/>
              <a:t> </a:t>
            </a:r>
            <a:r>
              <a:rPr lang="en-US" sz="3993" dirty="0" err="1"/>
              <a:t>startpage</a:t>
            </a:r>
            <a:r>
              <a:rPr lang="en-US" sz="3993" dirty="0"/>
              <a:t>=no;</a:t>
            </a:r>
          </a:p>
          <a:p>
            <a:r>
              <a:rPr lang="en-US" sz="3993" dirty="0"/>
              <a:t>proc report </a:t>
            </a:r>
            <a:r>
              <a:rPr lang="en-US" sz="3993" dirty="0" err="1"/>
              <a:t>nowd</a:t>
            </a:r>
            <a:r>
              <a:rPr lang="en-US" sz="3993" dirty="0"/>
              <a:t> </a:t>
            </a:r>
            <a:r>
              <a:rPr lang="en-US" sz="3993" b="1" dirty="0"/>
              <a:t>NOHEADER </a:t>
            </a:r>
            <a:r>
              <a:rPr lang="en-US" sz="3993" dirty="0"/>
              <a:t>data=</a:t>
            </a:r>
            <a:r>
              <a:rPr lang="en-US" sz="3993" dirty="0" err="1"/>
              <a:t>ratings_footer</a:t>
            </a:r>
            <a:r>
              <a:rPr lang="en-US" sz="3993" dirty="0"/>
              <a:t> </a:t>
            </a:r>
          </a:p>
          <a:p>
            <a:r>
              <a:rPr lang="en-US" sz="3993" dirty="0"/>
              <a:t>    style(report)=[</a:t>
            </a:r>
            <a:r>
              <a:rPr lang="en-US" sz="3993" dirty="0" err="1"/>
              <a:t>cellpadding</a:t>
            </a:r>
            <a:r>
              <a:rPr lang="en-US" sz="3993" dirty="0"/>
              <a:t>=3pt </a:t>
            </a:r>
            <a:r>
              <a:rPr lang="en-US" sz="3993" dirty="0" err="1"/>
              <a:t>vjust</a:t>
            </a:r>
            <a:r>
              <a:rPr lang="en-US" sz="3993" dirty="0"/>
              <a:t>=b]</a:t>
            </a:r>
          </a:p>
          <a:p>
            <a:r>
              <a:rPr lang="en-US" sz="3993" dirty="0"/>
              <a:t>    style(header)=[just=center </a:t>
            </a:r>
            <a:r>
              <a:rPr lang="en-US" sz="3993" dirty="0" err="1"/>
              <a:t>font_face</a:t>
            </a:r>
            <a:r>
              <a:rPr lang="en-US" sz="3993" dirty="0"/>
              <a:t>=Helvetica </a:t>
            </a:r>
            <a:r>
              <a:rPr lang="en-US" sz="3993" dirty="0" err="1"/>
              <a:t>font_weight</a:t>
            </a:r>
            <a:r>
              <a:rPr lang="en-US" sz="3993" dirty="0"/>
              <a:t>=bold </a:t>
            </a:r>
            <a:r>
              <a:rPr lang="en-US" sz="3993" dirty="0" err="1"/>
              <a:t>font_size</a:t>
            </a:r>
            <a:r>
              <a:rPr lang="en-US" sz="3993" dirty="0"/>
              <a:t>=10pt]</a:t>
            </a:r>
          </a:p>
          <a:p>
            <a:r>
              <a:rPr lang="en-US" sz="3993" dirty="0"/>
              <a:t>    style(lines)=[just=left </a:t>
            </a:r>
            <a:r>
              <a:rPr lang="en-US" sz="3993" dirty="0" err="1"/>
              <a:t>font_face</a:t>
            </a:r>
            <a:r>
              <a:rPr lang="en-US" sz="3993" dirty="0"/>
              <a:t>=Helvetica] ;</a:t>
            </a:r>
          </a:p>
          <a:p>
            <a:r>
              <a:rPr lang="en-US" sz="3993" dirty="0"/>
              <a:t>  columns blurb ;</a:t>
            </a:r>
          </a:p>
          <a:p>
            <a:r>
              <a:rPr lang="en-US" sz="3993" dirty="0"/>
              <a:t>  define blurb / style(COLUMN)={just=l </a:t>
            </a:r>
            <a:r>
              <a:rPr lang="en-US" sz="3993" dirty="0" err="1"/>
              <a:t>font_face</a:t>
            </a:r>
            <a:r>
              <a:rPr lang="en-US" sz="3993" dirty="0"/>
              <a:t>=Helvetica  </a:t>
            </a:r>
            <a:r>
              <a:rPr lang="en-US" sz="3993" dirty="0" err="1"/>
              <a:t>font_size</a:t>
            </a:r>
            <a:r>
              <a:rPr lang="en-US" sz="3993" dirty="0"/>
              <a:t>=10pt </a:t>
            </a:r>
            <a:r>
              <a:rPr lang="en-US" sz="3993" dirty="0" err="1"/>
              <a:t>cellwidth</a:t>
            </a:r>
            <a:r>
              <a:rPr lang="en-US" sz="3993" dirty="0"/>
              <a:t>=988 }; /* size in </a:t>
            </a:r>
            <a:r>
              <a:rPr lang="en-US" sz="3993" dirty="0" err="1"/>
              <a:t>twips</a:t>
            </a:r>
            <a:r>
              <a:rPr lang="en-US" sz="3993" dirty="0"/>
              <a:t> */</a:t>
            </a:r>
          </a:p>
          <a:p>
            <a:r>
              <a:rPr lang="en-US" sz="3993" dirty="0"/>
              <a:t>run;</a:t>
            </a:r>
          </a:p>
        </p:txBody>
      </p:sp>
      <p:pic>
        <p:nvPicPr>
          <p:cNvPr id="42" name="Picture 4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83742" y="13007617"/>
            <a:ext cx="7336549" cy="4754900"/>
          </a:xfrm>
          <a:prstGeom prst="rect">
            <a:avLst/>
          </a:prstGeom>
        </p:spPr>
      </p:pic>
    </p:spTree>
    <p:extLst>
      <p:ext uri="{BB962C8B-B14F-4D97-AF65-F5344CB8AC3E}">
        <p14:creationId xmlns:p14="http://schemas.microsoft.com/office/powerpoint/2010/main" val="3360850828"/>
      </p:ext>
    </p:extLst>
  </p:cSld>
  <p:clrMapOvr>
    <a:masterClrMapping/>
  </p:clrMapOvr>
  <mc:AlternateContent xmlns:mc="http://schemas.openxmlformats.org/markup-compatibility/2006">
    <mc:Choice xmlns:p14="http://schemas.microsoft.com/office/powerpoint/2010/main" Requires="p14">
      <p:transition p14:dur="0" advClick="0"/>
    </mc:Choice>
    <mc:Fallback>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5852" y="652979"/>
            <a:ext cx="23247708" cy="2213488"/>
          </a:xfrm>
        </p:spPr>
        <p:txBody>
          <a:bodyPr>
            <a:noAutofit/>
          </a:bodyPr>
          <a:lstStyle/>
          <a:p>
            <a:pPr algn="ctr"/>
            <a:r>
              <a:rPr lang="en-US" sz="8779" b="1" dirty="0" err="1">
                <a:solidFill>
                  <a:srgbClr val="FFFF00"/>
                </a:solidFill>
              </a:rPr>
              <a:t>Purrfectly</a:t>
            </a:r>
            <a:r>
              <a:rPr lang="en-US" sz="8779" b="1" dirty="0">
                <a:solidFill>
                  <a:srgbClr val="FFFF00"/>
                </a:solidFill>
              </a:rPr>
              <a:t> Fabulous Feline Functions</a:t>
            </a:r>
          </a:p>
        </p:txBody>
      </p:sp>
      <p:sp>
        <p:nvSpPr>
          <p:cNvPr id="3" name="Subtitle 2"/>
          <p:cNvSpPr>
            <a:spLocks noGrp="1"/>
          </p:cNvSpPr>
          <p:nvPr>
            <p:ph type="body" idx="1"/>
          </p:nvPr>
        </p:nvSpPr>
        <p:spPr>
          <a:xfrm>
            <a:off x="7255852" y="2866467"/>
            <a:ext cx="23486216" cy="798831"/>
          </a:xfrm>
        </p:spPr>
        <p:txBody>
          <a:bodyPr>
            <a:noAutofit/>
          </a:bodyPr>
          <a:lstStyle/>
          <a:p>
            <a:pPr algn="ctr"/>
            <a:r>
              <a:rPr lang="en-US" sz="4393" b="1" dirty="0">
                <a:solidFill>
                  <a:schemeClr val="tx1"/>
                </a:solidFill>
              </a:rPr>
              <a:t>Sample Code and Data Set</a:t>
            </a:r>
          </a:p>
        </p:txBody>
      </p:sp>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841142" y="548682"/>
            <a:ext cx="3883015" cy="3757934"/>
          </a:xfrm>
          <a:prstGeom prst="rect">
            <a:avLst/>
          </a:prstGeom>
        </p:spPr>
      </p:pic>
      <p:sp>
        <p:nvSpPr>
          <p:cNvPr id="55" name="Rectangle 54"/>
          <p:cNvSpPr/>
          <p:nvPr/>
        </p:nvSpPr>
        <p:spPr>
          <a:xfrm>
            <a:off x="45958" y="20554375"/>
            <a:ext cx="37398485" cy="460865"/>
          </a:xfrm>
          <a:prstGeom prst="rect">
            <a:avLst/>
          </a:prstGeom>
        </p:spPr>
        <p:txBody>
          <a:bodyPr wrap="square">
            <a:spAutoFit/>
          </a:bodyPr>
          <a:lstStyle/>
          <a:p>
            <a:pPr algn="ctr"/>
            <a:r>
              <a:rPr lang="en-US" sz="2396" dirty="0">
                <a:solidFill>
                  <a:schemeClr val="bg1"/>
                </a:solidFill>
              </a:rPr>
              <a:t>SAS and all other SAS Institute Inc. product or service names are registered trademarks or trademarks of SAS Institute Inc. in the USA and other countries. ® indicates USA registration. Other brand and product names are trademarks of their respective companies.</a:t>
            </a:r>
          </a:p>
        </p:txBody>
      </p:sp>
      <p:sp>
        <p:nvSpPr>
          <p:cNvPr id="41" name="Rounded Rectangle 40">
            <a:hlinkClick r:id="rId4" action="ppaction://hlinksldjump"/>
          </p:cNvPr>
          <p:cNvSpPr/>
          <p:nvPr/>
        </p:nvSpPr>
        <p:spPr>
          <a:xfrm>
            <a:off x="407194" y="4833224"/>
            <a:ext cx="6925205" cy="1221009"/>
          </a:xfrm>
          <a:prstGeom prst="roundRect">
            <a:avLst/>
          </a:prstGeom>
          <a:solidFill>
            <a:srgbClr val="92D050"/>
          </a:solidFill>
        </p:spPr>
        <p:style>
          <a:lnRef idx="0">
            <a:schemeClr val="accent4"/>
          </a:lnRef>
          <a:fillRef idx="3">
            <a:schemeClr val="accent4"/>
          </a:fillRef>
          <a:effectRef idx="3">
            <a:schemeClr val="accent4"/>
          </a:effectRef>
          <a:fontRef idx="minor">
            <a:schemeClr val="lt1"/>
          </a:fontRef>
        </p:style>
        <p:txBody>
          <a:bodyPr rtlCol="0" anchor="ctr"/>
          <a:lstStyle/>
          <a:p>
            <a:pPr algn="ctr" defTabSz="551703"/>
            <a:r>
              <a:rPr lang="en-US" sz="6584" dirty="0">
                <a:solidFill>
                  <a:schemeClr val="bg2"/>
                </a:solidFill>
                <a:latin typeface="Arial" charset="0"/>
                <a:ea typeface="Arial" charset="0"/>
                <a:cs typeface="Arial" charset="0"/>
              </a:rPr>
              <a:t>Sample DS</a:t>
            </a:r>
            <a:endParaRPr lang="en-US" sz="5387" dirty="0">
              <a:solidFill>
                <a:schemeClr val="bg2"/>
              </a:solidFill>
              <a:latin typeface="Arial" charset="0"/>
              <a:ea typeface="Arial" charset="0"/>
              <a:cs typeface="Arial" charset="0"/>
            </a:endParaRPr>
          </a:p>
        </p:txBody>
      </p:sp>
      <p:sp>
        <p:nvSpPr>
          <p:cNvPr id="7" name="Action Button: Home 6">
            <a:hlinkClick r:id="" action="ppaction://hlinkshowjump?jump=firstslide" highlightClick="1"/>
          </p:cNvPr>
          <p:cNvSpPr/>
          <p:nvPr/>
        </p:nvSpPr>
        <p:spPr>
          <a:xfrm>
            <a:off x="483742" y="6663551"/>
            <a:ext cx="2464601" cy="2441781"/>
          </a:xfrm>
          <a:prstGeom prst="actionButtonHom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589"/>
          </a:p>
        </p:txBody>
      </p:sp>
      <p:sp>
        <p:nvSpPr>
          <p:cNvPr id="8" name="Action Button: Return 7">
            <a:hlinkClick r:id="rId5" action="ppaction://hlinksldjump" highlightClick="1"/>
          </p:cNvPr>
          <p:cNvSpPr/>
          <p:nvPr/>
        </p:nvSpPr>
        <p:spPr>
          <a:xfrm>
            <a:off x="483742" y="9584561"/>
            <a:ext cx="2464601" cy="2418960"/>
          </a:xfrm>
          <a:prstGeom prst="actionButtonReturn">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589"/>
          </a:p>
        </p:txBody>
      </p:sp>
      <p:sp>
        <p:nvSpPr>
          <p:cNvPr id="9" name="TextBox 8"/>
          <p:cNvSpPr txBox="1"/>
          <p:nvPr/>
        </p:nvSpPr>
        <p:spPr>
          <a:xfrm>
            <a:off x="3446195" y="6916626"/>
            <a:ext cx="3886204" cy="1935632"/>
          </a:xfrm>
          <a:prstGeom prst="rect">
            <a:avLst/>
          </a:prstGeom>
          <a:noFill/>
        </p:spPr>
        <p:txBody>
          <a:bodyPr wrap="square" rtlCol="0">
            <a:spAutoFit/>
          </a:bodyPr>
          <a:lstStyle/>
          <a:p>
            <a:pPr algn="ctr"/>
            <a:r>
              <a:rPr lang="en-US" sz="5990" dirty="0"/>
              <a:t>Back to the Beginning</a:t>
            </a:r>
          </a:p>
        </p:txBody>
      </p:sp>
      <p:sp>
        <p:nvSpPr>
          <p:cNvPr id="40" name="TextBox 39"/>
          <p:cNvSpPr txBox="1"/>
          <p:nvPr/>
        </p:nvSpPr>
        <p:spPr>
          <a:xfrm>
            <a:off x="3369648" y="9826225"/>
            <a:ext cx="3886204" cy="1935632"/>
          </a:xfrm>
          <a:prstGeom prst="rect">
            <a:avLst/>
          </a:prstGeom>
          <a:noFill/>
        </p:spPr>
        <p:txBody>
          <a:bodyPr wrap="square" rtlCol="0">
            <a:spAutoFit/>
          </a:bodyPr>
          <a:lstStyle/>
          <a:p>
            <a:pPr algn="ctr"/>
            <a:r>
              <a:rPr lang="en-US" sz="5990" dirty="0"/>
              <a:t>Back to CATQ</a:t>
            </a:r>
          </a:p>
        </p:txBody>
      </p:sp>
      <p:pic>
        <p:nvPicPr>
          <p:cNvPr id="3076"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595579" y="4833223"/>
            <a:ext cx="25954789" cy="145184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83742" y="12551210"/>
            <a:ext cx="9489082" cy="6974420"/>
          </a:xfrm>
          <a:prstGeom prst="rect">
            <a:avLst/>
          </a:prstGeom>
          <a:noFill/>
        </p:spPr>
        <p:txBody>
          <a:bodyPr wrap="square" rtlCol="0">
            <a:spAutoFit/>
          </a:bodyPr>
          <a:lstStyle/>
          <a:p>
            <a:r>
              <a:rPr lang="en-US" sz="3195" b="1" dirty="0">
                <a:solidFill>
                  <a:schemeClr val="bg1"/>
                </a:solidFill>
                <a:latin typeface="Courier New" panose="02070309020205020404" pitchFamily="49" charset="0"/>
                <a:cs typeface="Courier New" panose="02070309020205020404" pitchFamily="49" charset="0"/>
              </a:rPr>
              <a:t>data temp;</a:t>
            </a:r>
          </a:p>
          <a:p>
            <a:r>
              <a:rPr lang="en-US" sz="3195" b="1" dirty="0">
                <a:solidFill>
                  <a:schemeClr val="bg1"/>
                </a:solidFill>
                <a:latin typeface="Courier New" panose="02070309020205020404" pitchFamily="49" charset="0"/>
                <a:cs typeface="Courier New" panose="02070309020205020404" pitchFamily="49" charset="0"/>
              </a:rPr>
              <a:t>length </a:t>
            </a:r>
            <a:r>
              <a:rPr lang="en-US" sz="3195" b="1" dirty="0" err="1">
                <a:solidFill>
                  <a:schemeClr val="bg1"/>
                </a:solidFill>
                <a:latin typeface="Courier New" panose="02070309020205020404" pitchFamily="49" charset="0"/>
                <a:cs typeface="Courier New" panose="02070309020205020404" pitchFamily="49" charset="0"/>
              </a:rPr>
              <a:t>fullname</a:t>
            </a:r>
            <a:r>
              <a:rPr lang="en-US" sz="3195" b="1" dirty="0">
                <a:solidFill>
                  <a:schemeClr val="bg1"/>
                </a:solidFill>
                <a:latin typeface="Courier New" panose="02070309020205020404" pitchFamily="49" charset="0"/>
                <a:cs typeface="Courier New" panose="02070309020205020404" pitchFamily="49" charset="0"/>
              </a:rPr>
              <a:t> $ 120; /* set length long enough for final result of CATQ including quotes */</a:t>
            </a:r>
          </a:p>
          <a:p>
            <a:r>
              <a:rPr lang="en-US" sz="3195" b="1" dirty="0">
                <a:solidFill>
                  <a:schemeClr val="bg1"/>
                </a:solidFill>
                <a:latin typeface="Courier New" panose="02070309020205020404" pitchFamily="49" charset="0"/>
                <a:cs typeface="Courier New" panose="02070309020205020404" pitchFamily="49" charset="0"/>
              </a:rPr>
              <a:t>    set </a:t>
            </a:r>
            <a:r>
              <a:rPr lang="en-US" sz="3195" b="1" dirty="0" err="1">
                <a:solidFill>
                  <a:schemeClr val="bg1"/>
                </a:solidFill>
                <a:latin typeface="Courier New" panose="02070309020205020404" pitchFamily="49" charset="0"/>
                <a:cs typeface="Courier New" panose="02070309020205020404" pitchFamily="49" charset="0"/>
              </a:rPr>
              <a:t>dd.harrypotter</a:t>
            </a:r>
            <a:r>
              <a:rPr lang="en-US" sz="3195" b="1" dirty="0">
                <a:solidFill>
                  <a:schemeClr val="bg1"/>
                </a:solidFill>
                <a:latin typeface="Courier New" panose="02070309020205020404" pitchFamily="49" charset="0"/>
                <a:cs typeface="Courier New" panose="02070309020205020404" pitchFamily="49" charset="0"/>
              </a:rPr>
              <a:t>;</a:t>
            </a:r>
          </a:p>
          <a:p>
            <a:r>
              <a:rPr lang="en-US" sz="3195" b="1" dirty="0" err="1">
                <a:solidFill>
                  <a:schemeClr val="bg1"/>
                </a:solidFill>
                <a:latin typeface="Courier New" panose="02070309020205020404" pitchFamily="49" charset="0"/>
                <a:cs typeface="Courier New" panose="02070309020205020404" pitchFamily="49" charset="0"/>
              </a:rPr>
              <a:t>fullname</a:t>
            </a:r>
            <a:r>
              <a:rPr lang="en-US" sz="3195" b="1" dirty="0">
                <a:solidFill>
                  <a:schemeClr val="bg1"/>
                </a:solidFill>
                <a:latin typeface="Courier New" panose="02070309020205020404" pitchFamily="49" charset="0"/>
                <a:cs typeface="Courier New" panose="02070309020205020404" pitchFamily="49" charset="0"/>
              </a:rPr>
              <a:t>=</a:t>
            </a:r>
            <a:r>
              <a:rPr lang="en-US" sz="3195" b="1" dirty="0" err="1">
                <a:solidFill>
                  <a:schemeClr val="bg1"/>
                </a:solidFill>
                <a:latin typeface="Courier New" panose="02070309020205020404" pitchFamily="49" charset="0"/>
                <a:cs typeface="Courier New" panose="02070309020205020404" pitchFamily="49" charset="0"/>
              </a:rPr>
              <a:t>catq</a:t>
            </a:r>
            <a:r>
              <a:rPr lang="en-US" sz="3195" b="1" dirty="0">
                <a:solidFill>
                  <a:schemeClr val="bg1"/>
                </a:solidFill>
                <a:latin typeface="Courier New" panose="02070309020205020404" pitchFamily="49" charset="0"/>
                <a:cs typeface="Courier New" panose="02070309020205020404" pitchFamily="49" charset="0"/>
              </a:rPr>
              <a:t>('CT',</a:t>
            </a:r>
            <a:r>
              <a:rPr lang="en-US" sz="3195" b="1" dirty="0" err="1">
                <a:solidFill>
                  <a:schemeClr val="bg1"/>
                </a:solidFill>
                <a:latin typeface="Courier New" panose="02070309020205020404" pitchFamily="49" charset="0"/>
                <a:cs typeface="Courier New" panose="02070309020205020404" pitchFamily="49" charset="0"/>
              </a:rPr>
              <a:t>Combined_name</a:t>
            </a:r>
            <a:r>
              <a:rPr lang="en-US" sz="3195" b="1" dirty="0">
                <a:solidFill>
                  <a:schemeClr val="bg1"/>
                </a:solidFill>
                <a:latin typeface="Courier New" panose="02070309020205020404" pitchFamily="49" charset="0"/>
                <a:cs typeface="Courier New" panose="02070309020205020404" pitchFamily="49" charset="0"/>
              </a:rPr>
              <a:t>,</a:t>
            </a:r>
          </a:p>
          <a:p>
            <a:r>
              <a:rPr lang="en-US" sz="3195" b="1" dirty="0" err="1">
                <a:solidFill>
                  <a:schemeClr val="bg1"/>
                </a:solidFill>
                <a:latin typeface="Courier New" panose="02070309020205020404" pitchFamily="49" charset="0"/>
                <a:cs typeface="Courier New" panose="02070309020205020404" pitchFamily="49" charset="0"/>
              </a:rPr>
              <a:t>school,house</a:t>
            </a:r>
            <a:r>
              <a:rPr lang="en-US" sz="3195" b="1" dirty="0">
                <a:solidFill>
                  <a:schemeClr val="bg1"/>
                </a:solidFill>
                <a:latin typeface="Courier New" panose="02070309020205020404" pitchFamily="49" charset="0"/>
                <a:cs typeface="Courier New" panose="02070309020205020404" pitchFamily="49" charset="0"/>
              </a:rPr>
              <a:t>); /* C=comma delimiter in result, T=remove trailing blanks */</a:t>
            </a:r>
          </a:p>
          <a:p>
            <a:r>
              <a:rPr lang="en-US" sz="3195" b="1" dirty="0">
                <a:solidFill>
                  <a:schemeClr val="bg1"/>
                </a:solidFill>
                <a:latin typeface="Courier New" panose="02070309020205020404" pitchFamily="49" charset="0"/>
                <a:cs typeface="Courier New" panose="02070309020205020404" pitchFamily="49" charset="0"/>
              </a:rPr>
              <a:t>run;</a:t>
            </a:r>
          </a:p>
          <a:p>
            <a:endParaRPr lang="en-US" sz="3195" dirty="0">
              <a:latin typeface="Courier New" panose="02070309020205020404" pitchFamily="49" charset="0"/>
              <a:cs typeface="Courier New" panose="02070309020205020404" pitchFamily="49" charset="0"/>
            </a:endParaRPr>
          </a:p>
          <a:p>
            <a:r>
              <a:rPr lang="en-US" sz="3195" b="1" dirty="0"/>
              <a:t>Result of using CATQ function:</a:t>
            </a:r>
          </a:p>
          <a:p>
            <a:r>
              <a:rPr lang="en-US" sz="3195" b="1" dirty="0" err="1">
                <a:solidFill>
                  <a:schemeClr val="bg1"/>
                </a:solidFill>
                <a:latin typeface="Courier New" panose="02070309020205020404" pitchFamily="49" charset="0"/>
                <a:cs typeface="Courier New" panose="02070309020205020404" pitchFamily="49" charset="0"/>
              </a:rPr>
              <a:t>fullname</a:t>
            </a:r>
            <a:endParaRPr lang="en-US" sz="3195" b="1" dirty="0">
              <a:solidFill>
                <a:schemeClr val="bg1"/>
              </a:solidFill>
              <a:latin typeface="Courier New" panose="02070309020205020404" pitchFamily="49" charset="0"/>
              <a:cs typeface="Courier New" panose="02070309020205020404" pitchFamily="49" charset="0"/>
            </a:endParaRPr>
          </a:p>
          <a:p>
            <a:r>
              <a:rPr lang="en-US" sz="3195" b="1" dirty="0">
                <a:solidFill>
                  <a:schemeClr val="bg1"/>
                </a:solidFill>
                <a:latin typeface="Courier New" panose="02070309020205020404" pitchFamily="49" charset="0"/>
                <a:cs typeface="Courier New" panose="02070309020205020404" pitchFamily="49" charset="0"/>
              </a:rPr>
              <a:t>"Potter, Harry",</a:t>
            </a:r>
            <a:r>
              <a:rPr lang="en-US" sz="3195" b="1" dirty="0" err="1">
                <a:solidFill>
                  <a:schemeClr val="bg1"/>
                </a:solidFill>
                <a:latin typeface="Courier New" panose="02070309020205020404" pitchFamily="49" charset="0"/>
                <a:cs typeface="Courier New" panose="02070309020205020404" pitchFamily="49" charset="0"/>
              </a:rPr>
              <a:t>Hogwarts,Gryffindor</a:t>
            </a:r>
            <a:r>
              <a:rPr lang="en-US" sz="3195" b="1" dirty="0">
                <a:solidFill>
                  <a:schemeClr val="bg1"/>
                </a:solidFill>
                <a:latin typeface="Courier New" panose="02070309020205020404" pitchFamily="49" charset="0"/>
                <a:cs typeface="Courier New" panose="02070309020205020404" pitchFamily="49" charset="0"/>
              </a:rPr>
              <a:t> </a:t>
            </a:r>
          </a:p>
          <a:p>
            <a:endParaRPr lang="en-US" sz="3195"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735406271"/>
      </p:ext>
    </p:extLst>
  </p:cSld>
  <p:clrMapOvr>
    <a:masterClrMapping/>
  </p:clrMapOvr>
  <mc:AlternateContent xmlns:mc="http://schemas.openxmlformats.org/markup-compatibility/2006">
    <mc:Choice xmlns:p14="http://schemas.microsoft.com/office/powerpoint/2010/main" Requires="p14">
      <p:transition p14:dur="0" advClick="0"/>
    </mc:Choice>
    <mc:Fallback>
      <p:transition advClick="0"/>
    </mc:Fallback>
  </mc:AlternateContent>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visedePosterTemplate2024_Option3.potx" id="{70EB92E6-FF8C-4ABD-9BBE-CD4A8356414C}" vid="{1846F2F8-F972-4E7E-82AE-313E5C02B2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RevisedePosterTemplate2024_Option3</Template>
  <TotalTime>41</TotalTime>
  <Words>3027</Words>
  <Application>Microsoft Office PowerPoint</Application>
  <PresentationFormat>Custom</PresentationFormat>
  <Paragraphs>318</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Courier (W1)</vt:lpstr>
      <vt:lpstr>Courier New</vt:lpstr>
      <vt:lpstr>Depth</vt:lpstr>
      <vt:lpstr>Purrfectly Fabulous Feline Functions</vt:lpstr>
      <vt:lpstr>Purrfectly Fabulous Feline Functions</vt:lpstr>
      <vt:lpstr>Purrfectly Fabulous Feline Functions</vt:lpstr>
      <vt:lpstr>Purrfectly Fabulous Feline Functions</vt:lpstr>
      <vt:lpstr>Purrfectly Fabulous Feline Functions</vt:lpstr>
      <vt:lpstr>Purrfectly Fabulous Feline Functions</vt:lpstr>
      <vt:lpstr>Purrfectly Fabulous Feline Functions</vt:lpstr>
      <vt:lpstr>Purrfectly Fabulous Feline Functions</vt:lpstr>
    </vt:vector>
  </TitlesOfParts>
  <Company>Abt Associates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Louise Hadden</dc:creator>
  <cp:lastModifiedBy>Louise Hadden</cp:lastModifiedBy>
  <cp:revision>2</cp:revision>
  <dcterms:created xsi:type="dcterms:W3CDTF">2024-07-30T23:09:55Z</dcterms:created>
  <dcterms:modified xsi:type="dcterms:W3CDTF">2024-07-30T23:51:31Z</dcterms:modified>
</cp:coreProperties>
</file>